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256" r:id="rId3"/>
    <p:sldId id="285" r:id="rId5"/>
    <p:sldId id="425" r:id="rId6"/>
    <p:sldId id="259" r:id="rId7"/>
    <p:sldId id="408" r:id="rId8"/>
    <p:sldId id="428" r:id="rId9"/>
    <p:sldId id="400" r:id="rId10"/>
    <p:sldId id="325" r:id="rId11"/>
    <p:sldId id="308" r:id="rId12"/>
    <p:sldId id="307" r:id="rId13"/>
    <p:sldId id="309" r:id="rId14"/>
    <p:sldId id="310" r:id="rId15"/>
    <p:sldId id="429" r:id="rId16"/>
    <p:sldId id="430" r:id="rId17"/>
    <p:sldId id="431" r:id="rId18"/>
    <p:sldId id="432" r:id="rId19"/>
    <p:sldId id="433" r:id="rId20"/>
    <p:sldId id="315" r:id="rId21"/>
    <p:sldId id="316" r:id="rId22"/>
    <p:sldId id="318" r:id="rId23"/>
    <p:sldId id="326" r:id="rId24"/>
    <p:sldId id="323" r:id="rId25"/>
    <p:sldId id="276" r:id="rId26"/>
  </p:sldIdLst>
  <p:sldSz cx="10799445" cy="7563485"/>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0" d="100"/>
          <a:sy n="60" d="100"/>
        </p:scale>
        <p:origin x="-1362" y="-138"/>
      </p:cViewPr>
      <p:guideLst>
        <p:guide orient="horz" pos="2856"/>
        <p:guide pos="2204"/>
      </p:guideLst>
    </p:cSldViewPr>
  </p:slideViewPr>
  <p:notesTextViewPr>
    <p:cViewPr>
      <p:scale>
        <a:sx n="100" d="100"/>
        <a:sy n="100" d="100"/>
      </p:scale>
      <p:origin x="0" y="0"/>
    </p:cViewPr>
  </p:notesTextViewPr>
  <p:sorterViewPr>
    <p:cViewPr>
      <p:scale>
        <a:sx n="90" d="100"/>
        <a:sy n="90" d="100"/>
      </p:scale>
      <p:origin x="0" y="440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63E7353-BEB2-4600-9878-0A42B007FB8D}" type="doc">
      <dgm:prSet loTypeId="relationship" loCatId="relationship" qsTypeId="urn:microsoft.com/office/officeart/2005/8/quickstyle/3d1" qsCatId="3D" csTypeId="urn:microsoft.com/office/officeart/2005/8/colors/accent2_2" csCatId="accent2" phldr="1"/>
      <dgm:spPr/>
      <dgm:t>
        <a:bodyPr/>
        <a:lstStyle/>
        <a:p>
          <a:endParaRPr lang="en-US"/>
        </a:p>
      </dgm:t>
    </dgm:pt>
    <dgm:pt modelId="{21692322-EEAF-4297-879C-4C0A9DA7D551}">
      <dgm:prSet phldrT="[Text]" custT="1"/>
      <dgm:spPr/>
      <dgm:t>
        <a:bodyPr/>
        <a:lstStyle/>
        <a:p>
          <a:r>
            <a:rPr lang="en-US" sz="1000" b="1" dirty="0" smtClean="0">
              <a:latin typeface="Arial" panose="020B0604020202020204" pitchFamily="34" charset="0"/>
              <a:ea typeface="+mn-ea"/>
              <a:cs typeface="Arial" panose="020B0604020202020204" pitchFamily="34" charset="0"/>
            </a:rPr>
            <a:t>ORION MANAGEMENT SERVICES </a:t>
          </a:r>
          <a:endParaRPr lang="en-US" sz="1000" b="1" dirty="0">
            <a:latin typeface="Arial" panose="020B0604020202020204" pitchFamily="34" charset="0"/>
            <a:ea typeface="+mn-ea"/>
            <a:cs typeface="Arial" panose="020B0604020202020204" pitchFamily="34" charset="0"/>
          </a:endParaRPr>
        </a:p>
      </dgm:t>
    </dgm:pt>
    <dgm:pt modelId="{ED45D4AA-5AB1-44FF-A973-1BB2E319B2F2}" cxnId="{B2BE9789-DFBC-4F04-858C-6865A031DE08}" type="parTrans">
      <dgm:prSet/>
      <dgm:spPr/>
      <dgm:t>
        <a:bodyPr/>
        <a:lstStyle/>
        <a:p>
          <a:endParaRPr lang="en-US"/>
        </a:p>
      </dgm:t>
    </dgm:pt>
    <dgm:pt modelId="{F3B2B9E2-26E1-4935-ABFE-791D162D9FA4}" cxnId="{B2BE9789-DFBC-4F04-858C-6865A031DE08}" type="sibTrans">
      <dgm:prSet/>
      <dgm:spPr/>
      <dgm:t>
        <a:bodyPr/>
        <a:lstStyle/>
        <a:p>
          <a:endParaRPr lang="en-US"/>
        </a:p>
      </dgm:t>
    </dgm:pt>
    <dgm:pt modelId="{4D55DBF9-1DE7-42AB-A3AA-112493FC036F}">
      <dgm:prSet phldrT="[Text]" custT="1"/>
      <dgm:spPr/>
      <dgm:t>
        <a:bodyPr/>
        <a:lstStyle/>
        <a:p>
          <a:r>
            <a:rPr lang="en-US" sz="1000" b="1" dirty="0" smtClean="0">
              <a:latin typeface="Arial" panose="020B0604020202020204" pitchFamily="34" charset="0"/>
              <a:ea typeface="+mn-ea"/>
              <a:cs typeface="Arial" panose="020B0604020202020204" pitchFamily="34" charset="0"/>
            </a:rPr>
            <a:t>Property </a:t>
          </a:r>
          <a:r>
            <a:rPr lang="en-US" sz="1000" b="1" dirty="0" smtClean="0">
              <a:latin typeface="Arial" panose="020B0604020202020204" pitchFamily="34" charset="0"/>
              <a:ea typeface="+mn-ea"/>
              <a:cs typeface="Arial" panose="020B0604020202020204" pitchFamily="34" charset="0"/>
            </a:rPr>
            <a:t>&amp; Asset </a:t>
          </a:r>
          <a:r>
            <a:rPr lang="en-US" sz="900" b="1" dirty="0" smtClean="0">
              <a:latin typeface="Arial" panose="020B0604020202020204" pitchFamily="34" charset="0"/>
              <a:ea typeface="+mn-ea"/>
              <a:cs typeface="Arial" panose="020B0604020202020204" pitchFamily="34" charset="0"/>
            </a:rPr>
            <a:t>Management </a:t>
          </a:r>
          <a:endParaRPr lang="en-US" sz="900" b="1" dirty="0">
            <a:latin typeface="Arial" panose="020B0604020202020204" pitchFamily="34" charset="0"/>
            <a:ea typeface="+mn-ea"/>
            <a:cs typeface="Arial" panose="020B0604020202020204" pitchFamily="34" charset="0"/>
          </a:endParaRPr>
        </a:p>
      </dgm:t>
    </dgm:pt>
    <dgm:pt modelId="{BBF436F6-2AF7-4FEE-B63A-2B46B9DEDBDA}" cxnId="{E14B964D-C5E5-43CA-B411-87BBE41204CA}" type="parTrans">
      <dgm:prSet custT="1"/>
      <dgm:spPr/>
      <dgm:t>
        <a:bodyPr/>
        <a:lstStyle/>
        <a:p>
          <a:endParaRPr lang="en-US" sz="1000" b="1" dirty="0">
            <a:latin typeface="Arial" panose="020B0604020202020204" pitchFamily="34" charset="0"/>
            <a:ea typeface="+mn-ea"/>
            <a:cs typeface="Arial" panose="020B0604020202020204" pitchFamily="34" charset="0"/>
          </a:endParaRPr>
        </a:p>
      </dgm:t>
    </dgm:pt>
    <dgm:pt modelId="{B3D8DE66-9B9C-4012-BD64-80CB828CE6F6}" cxnId="{E14B964D-C5E5-43CA-B411-87BBE41204CA}" type="sibTrans">
      <dgm:prSet/>
      <dgm:spPr/>
      <dgm:t>
        <a:bodyPr/>
        <a:lstStyle/>
        <a:p>
          <a:endParaRPr lang="en-US"/>
        </a:p>
      </dgm:t>
    </dgm:pt>
    <dgm:pt modelId="{C8471E1C-5858-4373-9775-908B22A66FCA}">
      <dgm:prSet custT="1"/>
      <dgm:spPr/>
      <dgm:t>
        <a:bodyPr/>
        <a:lstStyle/>
        <a:p>
          <a:r>
            <a:rPr lang="en-US" sz="1000" b="1" dirty="0" smtClean="0">
              <a:latin typeface="Arial" panose="020B0604020202020204" pitchFamily="34" charset="0"/>
              <a:ea typeface="+mn-ea"/>
              <a:cs typeface="Arial" panose="020B0604020202020204" pitchFamily="34" charset="0"/>
            </a:rPr>
            <a:t>Financial Management </a:t>
          </a:r>
          <a:endParaRPr lang="en-US" sz="1000" b="1" dirty="0">
            <a:latin typeface="Arial" panose="020B0604020202020204" pitchFamily="34" charset="0"/>
            <a:ea typeface="+mn-ea"/>
            <a:cs typeface="Arial" panose="020B0604020202020204" pitchFamily="34" charset="0"/>
          </a:endParaRPr>
        </a:p>
      </dgm:t>
    </dgm:pt>
    <dgm:pt modelId="{4C41A2B0-EF3D-4D19-AD59-D614093F0A22}" cxnId="{A9888358-BE11-4679-8382-94F23E4DD091}" type="parTrans">
      <dgm:prSet custT="1"/>
      <dgm:spPr/>
      <dgm:t>
        <a:bodyPr/>
        <a:lstStyle/>
        <a:p>
          <a:endParaRPr lang="en-US" sz="1000" b="1" dirty="0">
            <a:latin typeface="Arial" panose="020B0604020202020204" pitchFamily="34" charset="0"/>
            <a:ea typeface="+mn-ea"/>
            <a:cs typeface="Arial" panose="020B0604020202020204" pitchFamily="34" charset="0"/>
          </a:endParaRPr>
        </a:p>
      </dgm:t>
    </dgm:pt>
    <dgm:pt modelId="{ABAB7422-65C0-44DD-BE97-721966E59115}" cxnId="{A9888358-BE11-4679-8382-94F23E4DD091}" type="sibTrans">
      <dgm:prSet/>
      <dgm:spPr/>
      <dgm:t>
        <a:bodyPr/>
        <a:lstStyle/>
        <a:p>
          <a:endParaRPr lang="en-US"/>
        </a:p>
      </dgm:t>
    </dgm:pt>
    <dgm:pt modelId="{D3803D74-6200-4630-9C55-79897A198C86}">
      <dgm:prSet phldrT="[Text]" custT="1"/>
      <dgm:spPr/>
      <dgm:t>
        <a:bodyPr/>
        <a:lstStyle/>
        <a:p>
          <a:r>
            <a:rPr lang="en-US" sz="1000" b="1" dirty="0" smtClean="0">
              <a:latin typeface="Arial" panose="020B0604020202020204" pitchFamily="34" charset="0"/>
              <a:ea typeface="+mn-ea"/>
              <a:cs typeface="Arial" panose="020B0604020202020204" pitchFamily="34" charset="0"/>
            </a:rPr>
            <a:t>Project Consultancy</a:t>
          </a:r>
          <a:endParaRPr lang="en-US" sz="1000" b="1" dirty="0">
            <a:latin typeface="Arial" panose="020B0604020202020204" pitchFamily="34" charset="0"/>
            <a:ea typeface="+mn-ea"/>
            <a:cs typeface="Arial" panose="020B0604020202020204" pitchFamily="34" charset="0"/>
          </a:endParaRPr>
        </a:p>
      </dgm:t>
    </dgm:pt>
    <dgm:pt modelId="{3B8825B9-6243-4F89-8419-8841A9E22E20}" cxnId="{1C8CC927-8C5E-46FA-B2C6-F287D5882B0F}" type="parTrans">
      <dgm:prSet custT="1"/>
      <dgm:spPr/>
      <dgm:t>
        <a:bodyPr/>
        <a:lstStyle/>
        <a:p>
          <a:endParaRPr lang="en-US" sz="1000" b="1" dirty="0">
            <a:latin typeface="Arial" panose="020B0604020202020204" pitchFamily="34" charset="0"/>
            <a:ea typeface="+mn-ea"/>
            <a:cs typeface="Arial" panose="020B0604020202020204" pitchFamily="34" charset="0"/>
          </a:endParaRPr>
        </a:p>
      </dgm:t>
    </dgm:pt>
    <dgm:pt modelId="{084408D8-2C82-4478-99C5-A9F83487CE2F}" cxnId="{1C8CC927-8C5E-46FA-B2C6-F287D5882B0F}" type="sibTrans">
      <dgm:prSet/>
      <dgm:spPr/>
      <dgm:t>
        <a:bodyPr/>
        <a:lstStyle/>
        <a:p>
          <a:endParaRPr lang="en-US"/>
        </a:p>
      </dgm:t>
    </dgm:pt>
    <dgm:pt modelId="{62056402-AF79-4193-9A9B-E7570857482F}">
      <dgm:prSet custT="1"/>
      <dgm:spPr/>
      <dgm:t>
        <a:bodyPr/>
        <a:lstStyle/>
        <a:p>
          <a:r>
            <a:rPr lang="en-US" sz="1000" b="1" dirty="0" smtClean="0">
              <a:latin typeface="Arial" panose="020B0604020202020204" pitchFamily="34" charset="0"/>
              <a:ea typeface="+mn-ea"/>
              <a:cs typeface="Arial" panose="020B0604020202020204" pitchFamily="34" charset="0"/>
            </a:rPr>
            <a:t>Parking  Management </a:t>
          </a:r>
          <a:endParaRPr lang="en-US" sz="1000" b="1" dirty="0">
            <a:latin typeface="Arial" panose="020B0604020202020204" pitchFamily="34" charset="0"/>
            <a:ea typeface="+mn-ea"/>
            <a:cs typeface="Arial" panose="020B0604020202020204" pitchFamily="34" charset="0"/>
          </a:endParaRPr>
        </a:p>
      </dgm:t>
    </dgm:pt>
    <dgm:pt modelId="{87A5425C-766B-42B5-8D2E-FB89B84F2C81}" cxnId="{B577D885-4E8E-46A3-96FF-B50F45AE5BA1}" type="parTrans">
      <dgm:prSet custT="1"/>
      <dgm:spPr/>
      <dgm:t>
        <a:bodyPr/>
        <a:lstStyle/>
        <a:p>
          <a:endParaRPr lang="en-US" sz="1000" b="1">
            <a:latin typeface="Arial" panose="020B0604020202020204" pitchFamily="34" charset="0"/>
            <a:ea typeface="+mn-ea"/>
            <a:cs typeface="Arial" panose="020B0604020202020204" pitchFamily="34" charset="0"/>
          </a:endParaRPr>
        </a:p>
      </dgm:t>
    </dgm:pt>
    <dgm:pt modelId="{FC9435C5-D7A6-4BAA-B50D-BAFD53667602}" cxnId="{B577D885-4E8E-46A3-96FF-B50F45AE5BA1}" type="sibTrans">
      <dgm:prSet/>
      <dgm:spPr/>
      <dgm:t>
        <a:bodyPr/>
        <a:lstStyle/>
        <a:p>
          <a:endParaRPr lang="en-US"/>
        </a:p>
      </dgm:t>
    </dgm:pt>
    <dgm:pt modelId="{01D3F13F-16E4-4DFE-A2BD-3553ADE4FF46}">
      <dgm:prSet phldrT="[Text]" custT="1"/>
      <dgm:spPr/>
      <dgm:t>
        <a:bodyPr/>
        <a:lstStyle/>
        <a:p>
          <a:r>
            <a:rPr lang="en-US" sz="1000" b="1" dirty="0" smtClean="0">
              <a:latin typeface="Arial" panose="020B0604020202020204" pitchFamily="34" charset="0"/>
              <a:ea typeface="+mn-ea"/>
              <a:cs typeface="Arial" panose="020B0604020202020204" pitchFamily="34" charset="0"/>
            </a:rPr>
            <a:t>Facility Management </a:t>
          </a:r>
          <a:endParaRPr lang="en-US" sz="1000" b="1" dirty="0">
            <a:latin typeface="Arial" panose="020B0604020202020204" pitchFamily="34" charset="0"/>
            <a:ea typeface="+mn-ea"/>
            <a:cs typeface="Arial" panose="020B0604020202020204" pitchFamily="34" charset="0"/>
          </a:endParaRPr>
        </a:p>
      </dgm:t>
    </dgm:pt>
    <dgm:pt modelId="{A7427F9F-8CCB-470E-84E7-E97DDAB9F123}" cxnId="{1EAD21D8-8EE5-4DBE-9EED-49A57F3C41E1}" type="parTrans">
      <dgm:prSet custT="1"/>
      <dgm:spPr/>
      <dgm:t>
        <a:bodyPr/>
        <a:lstStyle/>
        <a:p>
          <a:endParaRPr lang="en-US" sz="1000" b="1" dirty="0">
            <a:latin typeface="Arial" panose="020B0604020202020204" pitchFamily="34" charset="0"/>
            <a:ea typeface="+mn-ea"/>
            <a:cs typeface="Arial" panose="020B0604020202020204" pitchFamily="34" charset="0"/>
          </a:endParaRPr>
        </a:p>
      </dgm:t>
    </dgm:pt>
    <dgm:pt modelId="{1CAFDCFD-245E-4D8C-A961-9AACD0918E50}" cxnId="{1EAD21D8-8EE5-4DBE-9EED-49A57F3C41E1}" type="sibTrans">
      <dgm:prSet/>
      <dgm:spPr/>
      <dgm:t>
        <a:bodyPr/>
        <a:lstStyle/>
        <a:p>
          <a:endParaRPr lang="en-US"/>
        </a:p>
      </dgm:t>
    </dgm:pt>
    <dgm:pt modelId="{B56D5EDD-1DFF-4C2A-A03E-EEEF0A55B70C}" type="pres">
      <dgm:prSet presAssocID="{563E7353-BEB2-4600-9878-0A42B007FB8D}" presName="Name0" presStyleCnt="0">
        <dgm:presLayoutVars>
          <dgm:chMax val="1"/>
          <dgm:dir val="rev"/>
          <dgm:animLvl val="ctr"/>
          <dgm:resizeHandles val="exact"/>
        </dgm:presLayoutVars>
      </dgm:prSet>
      <dgm:spPr/>
      <dgm:t>
        <a:bodyPr/>
        <a:lstStyle/>
        <a:p>
          <a:endParaRPr lang="en-US"/>
        </a:p>
      </dgm:t>
    </dgm:pt>
    <dgm:pt modelId="{402EEF34-4CBD-4B0B-82A3-9D6DAA50889B}" type="pres">
      <dgm:prSet presAssocID="{21692322-EEAF-4297-879C-4C0A9DA7D551}" presName="centerShape" presStyleLbl="node0" presStyleIdx="0" presStyleCnt="1" custScaleX="104262" custScaleY="102404"/>
      <dgm:spPr>
        <a:prstGeom prst="ellipse">
          <a:avLst/>
        </a:prstGeom>
      </dgm:spPr>
      <dgm:t>
        <a:bodyPr/>
        <a:lstStyle/>
        <a:p>
          <a:endParaRPr lang="en-US"/>
        </a:p>
      </dgm:t>
    </dgm:pt>
    <dgm:pt modelId="{23382088-49A1-4700-B0DD-875ACA2D064E}" type="pres">
      <dgm:prSet presAssocID="{BBF436F6-2AF7-4FEE-B63A-2B46B9DEDBDA}" presName="parTrans" presStyleLbl="sibTrans2D1" presStyleIdx="0" presStyleCnt="5" custScaleX="104262" custScaleY="102404"/>
      <dgm:spPr>
        <a:prstGeom prst="rightArrow">
          <a:avLst>
            <a:gd name="adj1" fmla="val 60000"/>
            <a:gd name="adj2" fmla="val 50000"/>
          </a:avLst>
        </a:prstGeom>
      </dgm:spPr>
      <dgm:t>
        <a:bodyPr/>
        <a:lstStyle/>
        <a:p>
          <a:endParaRPr lang="en-US"/>
        </a:p>
      </dgm:t>
    </dgm:pt>
    <dgm:pt modelId="{513A7A92-B4A8-47B4-A77C-64479678C1BC}" type="pres">
      <dgm:prSet presAssocID="{BBF436F6-2AF7-4FEE-B63A-2B46B9DEDBDA}" presName="connectorText" presStyleCnt="0"/>
      <dgm:spPr/>
      <dgm:t>
        <a:bodyPr/>
        <a:lstStyle/>
        <a:p>
          <a:endParaRPr lang="en-US"/>
        </a:p>
      </dgm:t>
    </dgm:pt>
    <dgm:pt modelId="{A7CF550B-6740-4FDE-9A71-9BB8767A6BEF}" type="pres">
      <dgm:prSet presAssocID="{4D55DBF9-1DE7-42AB-A3AA-112493FC036F}" presName="node" presStyleLbl="node1" presStyleIdx="0" presStyleCnt="5" custScaleX="125316" custScaleY="102404">
        <dgm:presLayoutVars>
          <dgm:bulletEnabled val="1"/>
        </dgm:presLayoutVars>
      </dgm:prSet>
      <dgm:spPr>
        <a:prstGeom prst="ellipse">
          <a:avLst/>
        </a:prstGeom>
      </dgm:spPr>
      <dgm:t>
        <a:bodyPr/>
        <a:lstStyle/>
        <a:p>
          <a:endParaRPr lang="en-US"/>
        </a:p>
      </dgm:t>
    </dgm:pt>
    <dgm:pt modelId="{0A2DE5D1-12FB-4A1A-B9D2-D5E847BDEBB2}" type="pres">
      <dgm:prSet presAssocID="{4C41A2B0-EF3D-4D19-AD59-D614093F0A22}" presName="parTrans" presStyleLbl="sibTrans2D1" presStyleIdx="1" presStyleCnt="5" custScaleX="104262" custScaleY="102404"/>
      <dgm:spPr>
        <a:prstGeom prst="rightArrow">
          <a:avLst>
            <a:gd name="adj1" fmla="val 60000"/>
            <a:gd name="adj2" fmla="val 50000"/>
          </a:avLst>
        </a:prstGeom>
      </dgm:spPr>
      <dgm:t>
        <a:bodyPr/>
        <a:lstStyle/>
        <a:p>
          <a:endParaRPr lang="en-US"/>
        </a:p>
      </dgm:t>
    </dgm:pt>
    <dgm:pt modelId="{973F7D29-048B-4C1A-A411-0A41FBE2EEF4}" type="pres">
      <dgm:prSet presAssocID="{4C41A2B0-EF3D-4D19-AD59-D614093F0A22}" presName="connectorText" presStyleCnt="0"/>
      <dgm:spPr/>
      <dgm:t>
        <a:bodyPr/>
        <a:lstStyle/>
        <a:p>
          <a:endParaRPr lang="en-US"/>
        </a:p>
      </dgm:t>
    </dgm:pt>
    <dgm:pt modelId="{E317DE90-9B77-4BC3-ABB6-BD3386F00116}" type="pres">
      <dgm:prSet presAssocID="{C8471E1C-5858-4373-9775-908B22A66FCA}" presName="node" presStyleLbl="node1" presStyleIdx="1" presStyleCnt="5" custScaleX="128325" custScaleY="102404">
        <dgm:presLayoutVars>
          <dgm:bulletEnabled val="1"/>
        </dgm:presLayoutVars>
      </dgm:prSet>
      <dgm:spPr>
        <a:prstGeom prst="ellipse">
          <a:avLst/>
        </a:prstGeom>
      </dgm:spPr>
      <dgm:t>
        <a:bodyPr/>
        <a:lstStyle/>
        <a:p>
          <a:endParaRPr lang="en-US"/>
        </a:p>
      </dgm:t>
    </dgm:pt>
    <dgm:pt modelId="{707A6A12-860D-4381-8538-CAC7B5B1D033}" type="pres">
      <dgm:prSet presAssocID="{3B8825B9-6243-4F89-8419-8841A9E22E20}" presName="parTrans" presStyleLbl="sibTrans2D1" presStyleIdx="2" presStyleCnt="5" custScaleX="104262" custScaleY="102404"/>
      <dgm:spPr>
        <a:prstGeom prst="rightArrow">
          <a:avLst>
            <a:gd name="adj1" fmla="val 60000"/>
            <a:gd name="adj2" fmla="val 50000"/>
          </a:avLst>
        </a:prstGeom>
      </dgm:spPr>
      <dgm:t>
        <a:bodyPr/>
        <a:lstStyle/>
        <a:p>
          <a:endParaRPr lang="en-US"/>
        </a:p>
      </dgm:t>
    </dgm:pt>
    <dgm:pt modelId="{69A50888-CCAB-444B-885D-4CFB28665003}" type="pres">
      <dgm:prSet presAssocID="{3B8825B9-6243-4F89-8419-8841A9E22E20}" presName="connectorText" presStyleCnt="0"/>
      <dgm:spPr/>
      <dgm:t>
        <a:bodyPr/>
        <a:lstStyle/>
        <a:p>
          <a:endParaRPr lang="en-US"/>
        </a:p>
      </dgm:t>
    </dgm:pt>
    <dgm:pt modelId="{693C39D2-BCC4-48C9-8545-5963C9D46EB5}" type="pres">
      <dgm:prSet presAssocID="{D3803D74-6200-4630-9C55-79897A198C86}" presName="node" presStyleLbl="node1" presStyleIdx="2" presStyleCnt="5" custScaleX="133989" custScaleY="102404" custRadScaleRad="101323" custRadScaleInc="21920">
        <dgm:presLayoutVars>
          <dgm:bulletEnabled val="1"/>
        </dgm:presLayoutVars>
      </dgm:prSet>
      <dgm:spPr>
        <a:prstGeom prst="ellipse">
          <a:avLst/>
        </a:prstGeom>
      </dgm:spPr>
      <dgm:t>
        <a:bodyPr/>
        <a:lstStyle/>
        <a:p>
          <a:endParaRPr lang="en-US"/>
        </a:p>
      </dgm:t>
    </dgm:pt>
    <dgm:pt modelId="{5A2E83AB-1804-4EF6-AC5D-FC15DEA83BE7}" type="pres">
      <dgm:prSet presAssocID="{87A5425C-766B-42B5-8D2E-FB89B84F2C81}" presName="parTrans" presStyleLbl="sibTrans2D1" presStyleIdx="3" presStyleCnt="5" custScaleX="104262" custScaleY="102404"/>
      <dgm:spPr>
        <a:prstGeom prst="rightArrow">
          <a:avLst>
            <a:gd name="adj1" fmla="val 60000"/>
            <a:gd name="adj2" fmla="val 50000"/>
          </a:avLst>
        </a:prstGeom>
      </dgm:spPr>
      <dgm:t>
        <a:bodyPr/>
        <a:lstStyle/>
        <a:p>
          <a:endParaRPr lang="en-US"/>
        </a:p>
      </dgm:t>
    </dgm:pt>
    <dgm:pt modelId="{956C3F7C-4C81-48C7-96BB-EF3DEBFE2FE6}" type="pres">
      <dgm:prSet presAssocID="{87A5425C-766B-42B5-8D2E-FB89B84F2C81}" presName="connectorText" presStyleCnt="0"/>
      <dgm:spPr/>
      <dgm:t>
        <a:bodyPr/>
        <a:lstStyle/>
        <a:p>
          <a:endParaRPr lang="en-US"/>
        </a:p>
      </dgm:t>
    </dgm:pt>
    <dgm:pt modelId="{7E0A235B-016A-4846-83AF-761052A13075}" type="pres">
      <dgm:prSet presAssocID="{62056402-AF79-4193-9A9B-E7570857482F}" presName="node" presStyleLbl="node1" presStyleIdx="3" presStyleCnt="5" custScaleX="134401" custScaleY="102404">
        <dgm:presLayoutVars>
          <dgm:bulletEnabled val="1"/>
        </dgm:presLayoutVars>
      </dgm:prSet>
      <dgm:spPr>
        <a:prstGeom prst="ellipse">
          <a:avLst/>
        </a:prstGeom>
      </dgm:spPr>
      <dgm:t>
        <a:bodyPr/>
        <a:lstStyle/>
        <a:p>
          <a:endParaRPr lang="en-US"/>
        </a:p>
      </dgm:t>
    </dgm:pt>
    <dgm:pt modelId="{78167ABD-DF3E-4342-95BD-DC8C9AA712B2}" type="pres">
      <dgm:prSet presAssocID="{A7427F9F-8CCB-470E-84E7-E97DDAB9F123}" presName="parTrans" presStyleLbl="sibTrans2D1" presStyleIdx="4" presStyleCnt="5" custScaleX="104262" custScaleY="102404"/>
      <dgm:spPr>
        <a:prstGeom prst="rightArrow">
          <a:avLst>
            <a:gd name="adj1" fmla="val 60000"/>
            <a:gd name="adj2" fmla="val 50000"/>
          </a:avLst>
        </a:prstGeom>
      </dgm:spPr>
      <dgm:t>
        <a:bodyPr/>
        <a:lstStyle/>
        <a:p>
          <a:endParaRPr lang="en-US"/>
        </a:p>
      </dgm:t>
    </dgm:pt>
    <dgm:pt modelId="{E50BC52F-CA77-4845-9101-DC5C1E740FBF}" type="pres">
      <dgm:prSet presAssocID="{A7427F9F-8CCB-470E-84E7-E97DDAB9F123}" presName="connectorText" presStyleCnt="0"/>
      <dgm:spPr/>
      <dgm:t>
        <a:bodyPr/>
        <a:lstStyle/>
        <a:p>
          <a:endParaRPr lang="en-US"/>
        </a:p>
      </dgm:t>
    </dgm:pt>
    <dgm:pt modelId="{71FC648C-63E8-40EA-8959-8EFC5BAAC9C9}" type="pres">
      <dgm:prSet presAssocID="{01D3F13F-16E4-4DFE-A2BD-3553ADE4FF46}" presName="node" presStyleLbl="node1" presStyleIdx="4" presStyleCnt="5" custScaleX="130855" custScaleY="102404">
        <dgm:presLayoutVars>
          <dgm:bulletEnabled val="1"/>
        </dgm:presLayoutVars>
      </dgm:prSet>
      <dgm:spPr>
        <a:prstGeom prst="ellipse">
          <a:avLst/>
        </a:prstGeom>
      </dgm:spPr>
      <dgm:t>
        <a:bodyPr/>
        <a:lstStyle/>
        <a:p>
          <a:endParaRPr lang="en-US"/>
        </a:p>
      </dgm:t>
    </dgm:pt>
  </dgm:ptLst>
  <dgm:cxnLst>
    <dgm:cxn modelId="{B2BE9789-DFBC-4F04-858C-6865A031DE08}" srcId="{563E7353-BEB2-4600-9878-0A42B007FB8D}" destId="{21692322-EEAF-4297-879C-4C0A9DA7D551}" srcOrd="0" destOrd="0" parTransId="{ED45D4AA-5AB1-44FF-A973-1BB2E319B2F2}" sibTransId="{F3B2B9E2-26E1-4935-ABFE-791D162D9FA4}"/>
    <dgm:cxn modelId="{E14B964D-C5E5-43CA-B411-87BBE41204CA}" srcId="{21692322-EEAF-4297-879C-4C0A9DA7D551}" destId="{4D55DBF9-1DE7-42AB-A3AA-112493FC036F}" srcOrd="0" destOrd="0" parTransId="{BBF436F6-2AF7-4FEE-B63A-2B46B9DEDBDA}" sibTransId="{B3D8DE66-9B9C-4012-BD64-80CB828CE6F6}"/>
    <dgm:cxn modelId="{A9888358-BE11-4679-8382-94F23E4DD091}" srcId="{21692322-EEAF-4297-879C-4C0A9DA7D551}" destId="{C8471E1C-5858-4373-9775-908B22A66FCA}" srcOrd="1" destOrd="0" parTransId="{4C41A2B0-EF3D-4D19-AD59-D614093F0A22}" sibTransId="{ABAB7422-65C0-44DD-BE97-721966E59115}"/>
    <dgm:cxn modelId="{1C8CC927-8C5E-46FA-B2C6-F287D5882B0F}" srcId="{21692322-EEAF-4297-879C-4C0A9DA7D551}" destId="{D3803D74-6200-4630-9C55-79897A198C86}" srcOrd="2" destOrd="0" parTransId="{3B8825B9-6243-4F89-8419-8841A9E22E20}" sibTransId="{084408D8-2C82-4478-99C5-A9F83487CE2F}"/>
    <dgm:cxn modelId="{B577D885-4E8E-46A3-96FF-B50F45AE5BA1}" srcId="{21692322-EEAF-4297-879C-4C0A9DA7D551}" destId="{62056402-AF79-4193-9A9B-E7570857482F}" srcOrd="3" destOrd="0" parTransId="{87A5425C-766B-42B5-8D2E-FB89B84F2C81}" sibTransId="{FC9435C5-D7A6-4BAA-B50D-BAFD53667602}"/>
    <dgm:cxn modelId="{1EAD21D8-8EE5-4DBE-9EED-49A57F3C41E1}" srcId="{21692322-EEAF-4297-879C-4C0A9DA7D551}" destId="{01D3F13F-16E4-4DFE-A2BD-3553ADE4FF46}" srcOrd="4" destOrd="0" parTransId="{A7427F9F-8CCB-470E-84E7-E97DDAB9F123}" sibTransId="{1CAFDCFD-245E-4D8C-A961-9AACD0918E50}"/>
    <dgm:cxn modelId="{8AD59DBF-04A5-4AB6-B05F-6176131DB690}" type="presOf" srcId="{563E7353-BEB2-4600-9878-0A42B007FB8D}" destId="{B56D5EDD-1DFF-4C2A-A03E-EEEF0A55B70C}" srcOrd="0" destOrd="0" presId="urn:microsoft.com/office/officeart/2005/8/layout/radial5"/>
    <dgm:cxn modelId="{C1AA7C45-B40C-47BE-BA75-FE2153DEFAAA}" type="presParOf" srcId="{B56D5EDD-1DFF-4C2A-A03E-EEEF0A55B70C}" destId="{402EEF34-4CBD-4B0B-82A3-9D6DAA50889B}" srcOrd="0" destOrd="0" presId="urn:microsoft.com/office/officeart/2005/8/layout/radial5"/>
    <dgm:cxn modelId="{41D89FA6-968B-489A-AE5A-780ECE1675D7}" type="presOf" srcId="{21692322-EEAF-4297-879C-4C0A9DA7D551}" destId="{402EEF34-4CBD-4B0B-82A3-9D6DAA50889B}" srcOrd="0" destOrd="0" presId="urn:microsoft.com/office/officeart/2005/8/layout/radial5"/>
    <dgm:cxn modelId="{6DA82D10-F5CE-4AF4-8449-E6C7888FAC42}" type="presParOf" srcId="{B56D5EDD-1DFF-4C2A-A03E-EEEF0A55B70C}" destId="{23382088-49A1-4700-B0DD-875ACA2D064E}" srcOrd="1" destOrd="0" presId="urn:microsoft.com/office/officeart/2005/8/layout/radial5"/>
    <dgm:cxn modelId="{BDE27D75-5267-4E90-8748-B45E6673A320}" type="presOf" srcId="{BBF436F6-2AF7-4FEE-B63A-2B46B9DEDBDA}" destId="{23382088-49A1-4700-B0DD-875ACA2D064E}" srcOrd="0" destOrd="0" presId="urn:microsoft.com/office/officeart/2005/8/layout/radial5"/>
    <dgm:cxn modelId="{9ABB7AEB-11B2-46C1-945D-324CC1DACEDC}" type="presParOf" srcId="{23382088-49A1-4700-B0DD-875ACA2D064E}" destId="{513A7A92-B4A8-47B4-A77C-64479678C1BC}" srcOrd="0" destOrd="1" presId="urn:microsoft.com/office/officeart/2005/8/layout/radial5"/>
    <dgm:cxn modelId="{0304BAE0-F0AD-4075-B59C-BEE6FD0BA7B7}" type="presOf" srcId="{BBF436F6-2AF7-4FEE-B63A-2B46B9DEDBDA}" destId="{513A7A92-B4A8-47B4-A77C-64479678C1BC}" srcOrd="1" destOrd="0" presId="urn:microsoft.com/office/officeart/2005/8/layout/radial5"/>
    <dgm:cxn modelId="{209ECB8B-F7AA-42E4-A7D8-D8CECCF3E91C}" type="presParOf" srcId="{B56D5EDD-1DFF-4C2A-A03E-EEEF0A55B70C}" destId="{A7CF550B-6740-4FDE-9A71-9BB8767A6BEF}" srcOrd="2" destOrd="0" presId="urn:microsoft.com/office/officeart/2005/8/layout/radial5"/>
    <dgm:cxn modelId="{D0D9E170-7371-454E-A068-A25A4758C822}" type="presOf" srcId="{4D55DBF9-1DE7-42AB-A3AA-112493FC036F}" destId="{A7CF550B-6740-4FDE-9A71-9BB8767A6BEF}" srcOrd="0" destOrd="0" presId="urn:microsoft.com/office/officeart/2005/8/layout/radial5"/>
    <dgm:cxn modelId="{01BCFCE4-3A04-40B6-A46E-86A98008CC3D}" type="presParOf" srcId="{B56D5EDD-1DFF-4C2A-A03E-EEEF0A55B70C}" destId="{0A2DE5D1-12FB-4A1A-B9D2-D5E847BDEBB2}" srcOrd="3" destOrd="0" presId="urn:microsoft.com/office/officeart/2005/8/layout/radial5"/>
    <dgm:cxn modelId="{87BE3CF6-EB04-4356-AE50-7C8050D2D233}" type="presOf" srcId="{4C41A2B0-EF3D-4D19-AD59-D614093F0A22}" destId="{0A2DE5D1-12FB-4A1A-B9D2-D5E847BDEBB2}" srcOrd="0" destOrd="0" presId="urn:microsoft.com/office/officeart/2005/8/layout/radial5"/>
    <dgm:cxn modelId="{B7ED7FCF-F40D-4B09-8025-F8BBEA779A92}" type="presParOf" srcId="{0A2DE5D1-12FB-4A1A-B9D2-D5E847BDEBB2}" destId="{973F7D29-048B-4C1A-A411-0A41FBE2EEF4}" srcOrd="0" destOrd="3" presId="urn:microsoft.com/office/officeart/2005/8/layout/radial5"/>
    <dgm:cxn modelId="{52FCAD02-42BC-40F8-887D-0D5EB0D5D2E8}" type="presOf" srcId="{4C41A2B0-EF3D-4D19-AD59-D614093F0A22}" destId="{973F7D29-048B-4C1A-A411-0A41FBE2EEF4}" srcOrd="1" destOrd="0" presId="urn:microsoft.com/office/officeart/2005/8/layout/radial5"/>
    <dgm:cxn modelId="{F955CA40-BDBB-4294-9830-9A7284C3E682}" type="presParOf" srcId="{B56D5EDD-1DFF-4C2A-A03E-EEEF0A55B70C}" destId="{E317DE90-9B77-4BC3-ABB6-BD3386F00116}" srcOrd="4" destOrd="0" presId="urn:microsoft.com/office/officeart/2005/8/layout/radial5"/>
    <dgm:cxn modelId="{2CB60956-8933-4100-91C8-EA6C4E45E5FD}" type="presOf" srcId="{C8471E1C-5858-4373-9775-908B22A66FCA}" destId="{E317DE90-9B77-4BC3-ABB6-BD3386F00116}" srcOrd="0" destOrd="0" presId="urn:microsoft.com/office/officeart/2005/8/layout/radial5"/>
    <dgm:cxn modelId="{1783699E-0AC1-4C7A-87CA-0E05565ED65F}" type="presParOf" srcId="{B56D5EDD-1DFF-4C2A-A03E-EEEF0A55B70C}" destId="{707A6A12-860D-4381-8538-CAC7B5B1D033}" srcOrd="5" destOrd="0" presId="urn:microsoft.com/office/officeart/2005/8/layout/radial5"/>
    <dgm:cxn modelId="{3AA77E36-8AAF-48C4-858C-0BD5F8A5E28E}" type="presOf" srcId="{3B8825B9-6243-4F89-8419-8841A9E22E20}" destId="{707A6A12-860D-4381-8538-CAC7B5B1D033}" srcOrd="0" destOrd="0" presId="urn:microsoft.com/office/officeart/2005/8/layout/radial5"/>
    <dgm:cxn modelId="{C01AD22A-4CED-4143-BE27-A29AEDD46523}" type="presParOf" srcId="{707A6A12-860D-4381-8538-CAC7B5B1D033}" destId="{69A50888-CCAB-444B-885D-4CFB28665003}" srcOrd="0" destOrd="5" presId="urn:microsoft.com/office/officeart/2005/8/layout/radial5"/>
    <dgm:cxn modelId="{D74D9CCC-20A3-4F05-90C7-300F0D25D383}" type="presOf" srcId="{3B8825B9-6243-4F89-8419-8841A9E22E20}" destId="{69A50888-CCAB-444B-885D-4CFB28665003}" srcOrd="1" destOrd="0" presId="urn:microsoft.com/office/officeart/2005/8/layout/radial5"/>
    <dgm:cxn modelId="{3AD9F187-F52F-4A5F-BF87-3C86232A0FB1}" type="presParOf" srcId="{B56D5EDD-1DFF-4C2A-A03E-EEEF0A55B70C}" destId="{693C39D2-BCC4-48C9-8545-5963C9D46EB5}" srcOrd="6" destOrd="0" presId="urn:microsoft.com/office/officeart/2005/8/layout/radial5"/>
    <dgm:cxn modelId="{34D19573-959F-4BE4-A3AD-293C3D1B6D64}" type="presOf" srcId="{D3803D74-6200-4630-9C55-79897A198C86}" destId="{693C39D2-BCC4-48C9-8545-5963C9D46EB5}" srcOrd="0" destOrd="0" presId="urn:microsoft.com/office/officeart/2005/8/layout/radial5"/>
    <dgm:cxn modelId="{33D76DF2-427E-420D-A46F-6C355F9A4D62}" type="presParOf" srcId="{B56D5EDD-1DFF-4C2A-A03E-EEEF0A55B70C}" destId="{5A2E83AB-1804-4EF6-AC5D-FC15DEA83BE7}" srcOrd="7" destOrd="0" presId="urn:microsoft.com/office/officeart/2005/8/layout/radial5"/>
    <dgm:cxn modelId="{5303531A-FB11-42C6-9A88-71DD7D9A247C}" type="presOf" srcId="{87A5425C-766B-42B5-8D2E-FB89B84F2C81}" destId="{5A2E83AB-1804-4EF6-AC5D-FC15DEA83BE7}" srcOrd="0" destOrd="0" presId="urn:microsoft.com/office/officeart/2005/8/layout/radial5"/>
    <dgm:cxn modelId="{ECFE85C1-030F-4068-8608-D9145D15E5DE}" type="presParOf" srcId="{5A2E83AB-1804-4EF6-AC5D-FC15DEA83BE7}" destId="{956C3F7C-4C81-48C7-96BB-EF3DEBFE2FE6}" srcOrd="0" destOrd="7" presId="urn:microsoft.com/office/officeart/2005/8/layout/radial5"/>
    <dgm:cxn modelId="{0BBC1BA8-C8D2-46BA-87A9-725C8C50DFC6}" type="presOf" srcId="{87A5425C-766B-42B5-8D2E-FB89B84F2C81}" destId="{956C3F7C-4C81-48C7-96BB-EF3DEBFE2FE6}" srcOrd="1" destOrd="0" presId="urn:microsoft.com/office/officeart/2005/8/layout/radial5"/>
    <dgm:cxn modelId="{4A16FA75-24BA-4CBA-834A-7C84B1B44C94}" type="presParOf" srcId="{B56D5EDD-1DFF-4C2A-A03E-EEEF0A55B70C}" destId="{7E0A235B-016A-4846-83AF-761052A13075}" srcOrd="8" destOrd="0" presId="urn:microsoft.com/office/officeart/2005/8/layout/radial5"/>
    <dgm:cxn modelId="{17088915-3FFF-47AF-BABD-329833AE3362}" type="presOf" srcId="{62056402-AF79-4193-9A9B-E7570857482F}" destId="{7E0A235B-016A-4846-83AF-761052A13075}" srcOrd="0" destOrd="0" presId="urn:microsoft.com/office/officeart/2005/8/layout/radial5"/>
    <dgm:cxn modelId="{07A8D08E-99B3-4E2A-B189-1DD1E2E324F4}" type="presParOf" srcId="{B56D5EDD-1DFF-4C2A-A03E-EEEF0A55B70C}" destId="{78167ABD-DF3E-4342-95BD-DC8C9AA712B2}" srcOrd="9" destOrd="0" presId="urn:microsoft.com/office/officeart/2005/8/layout/radial5"/>
    <dgm:cxn modelId="{68487650-448E-4CB0-958B-A963B40E2E6C}" type="presOf" srcId="{A7427F9F-8CCB-470E-84E7-E97DDAB9F123}" destId="{78167ABD-DF3E-4342-95BD-DC8C9AA712B2}" srcOrd="0" destOrd="0" presId="urn:microsoft.com/office/officeart/2005/8/layout/radial5"/>
    <dgm:cxn modelId="{06A7FE06-C3FD-4CD0-B23C-496CA882EBC6}" type="presParOf" srcId="{78167ABD-DF3E-4342-95BD-DC8C9AA712B2}" destId="{E50BC52F-CA77-4845-9101-DC5C1E740FBF}" srcOrd="0" destOrd="9" presId="urn:microsoft.com/office/officeart/2005/8/layout/radial5"/>
    <dgm:cxn modelId="{E53B3F4C-791B-4AC2-A349-2074FACC9279}" type="presOf" srcId="{A7427F9F-8CCB-470E-84E7-E97DDAB9F123}" destId="{E50BC52F-CA77-4845-9101-DC5C1E740FBF}" srcOrd="1" destOrd="0" presId="urn:microsoft.com/office/officeart/2005/8/layout/radial5"/>
    <dgm:cxn modelId="{137C89D8-60DF-4C36-8BE6-AF22D67D8864}" type="presParOf" srcId="{B56D5EDD-1DFF-4C2A-A03E-EEEF0A55B70C}" destId="{71FC648C-63E8-40EA-8959-8EFC5BAAC9C9}" srcOrd="10" destOrd="0" presId="urn:microsoft.com/office/officeart/2005/8/layout/radial5"/>
    <dgm:cxn modelId="{A341A727-6E36-4DF5-B9FC-01BBCE6495C3}" type="presOf" srcId="{01D3F13F-16E4-4DFE-A2BD-3553ADE4FF46}" destId="{71FC648C-63E8-40EA-8959-8EFC5BAAC9C9}" srcOrd="0"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14076C-E310-4FD5-B15C-8E1D2EA3BD92}" type="doc">
      <dgm:prSet loTypeId="urn:microsoft.com/office/officeart/2005/8/layout/cycle5" loCatId="cycle" qsTypeId="urn:microsoft.com/office/officeart/2005/8/quickstyle/simple3" qsCatId="simple" csTypeId="urn:microsoft.com/office/officeart/2005/8/colors/accent2_2" csCatId="colorful" phldr="1"/>
      <dgm:spPr/>
      <dgm:t>
        <a:bodyPr/>
        <a:lstStyle/>
        <a:p>
          <a:endParaRPr lang="en-US"/>
        </a:p>
      </dgm:t>
    </dgm:pt>
    <dgm:pt modelId="{A466966C-E24B-4785-B243-334C6944EA8A}">
      <dgm:prSet phldrT="[Text]"/>
      <dgm:spPr/>
      <dgm:t>
        <a:bodyPr/>
        <a:lstStyle/>
        <a:p>
          <a:r>
            <a:rPr lang="en-US" smtClean="0">
              <a:latin typeface="Arial" panose="020B0604020202020204" pitchFamily="34" charset="0"/>
              <a:cs typeface="Arial" panose="020B0604020202020204" pitchFamily="34" charset="0"/>
            </a:rPr>
            <a:t>System Integration &amp; Transition</a:t>
          </a:r>
          <a:endParaRPr lang="en-US" dirty="0">
            <a:latin typeface="Arial" panose="020B0604020202020204" pitchFamily="34" charset="0"/>
            <a:cs typeface="Arial" panose="020B0604020202020204" pitchFamily="34" charset="0"/>
          </a:endParaRPr>
        </a:p>
      </dgm:t>
    </dgm:pt>
    <dgm:pt modelId="{A48E6AAE-DA1C-418B-A00D-DC95A9C2638C}" cxnId="{990F1DE0-BEBF-43E2-B710-CAA60F30C908}" type="parTrans">
      <dgm:prSet/>
      <dgm:spPr/>
      <dgm:t>
        <a:bodyPr/>
        <a:lstStyle/>
        <a:p>
          <a:endParaRPr lang="en-US"/>
        </a:p>
      </dgm:t>
    </dgm:pt>
    <dgm:pt modelId="{A6B9FFF6-D9B9-4BD1-95AA-53DBDC175163}" cxnId="{990F1DE0-BEBF-43E2-B710-CAA60F30C908}" type="sibTrans">
      <dgm:prSet/>
      <dgm:spPr/>
      <dgm:t>
        <a:bodyPr/>
        <a:lstStyle/>
        <a:p>
          <a:endParaRPr lang="en-US" dirty="0"/>
        </a:p>
      </dgm:t>
    </dgm:pt>
    <dgm:pt modelId="{41952461-33ED-41A4-BE80-8D5A80FEC4E2}">
      <dgm:prSet phldrT="[Text]"/>
      <dgm:spPr/>
      <dgm:t>
        <a:bodyPr/>
        <a:lstStyle/>
        <a:p>
          <a:r>
            <a:rPr lang="en-US" smtClean="0">
              <a:latin typeface="Arial" panose="020B0604020202020204" pitchFamily="34" charset="0"/>
              <a:cs typeface="Arial" panose="020B0604020202020204" pitchFamily="34" charset="0"/>
            </a:rPr>
            <a:t>Manpower Deployment Service</a:t>
          </a:r>
          <a:endParaRPr lang="en-US" dirty="0">
            <a:latin typeface="Arial" panose="020B0604020202020204" pitchFamily="34" charset="0"/>
            <a:cs typeface="Arial" panose="020B0604020202020204" pitchFamily="34" charset="0"/>
          </a:endParaRPr>
        </a:p>
      </dgm:t>
    </dgm:pt>
    <dgm:pt modelId="{EE91C268-E85B-4996-84C0-8578E363ACDD}" cxnId="{87219ADA-71C9-4990-A0B0-CDF5B2DC717C}" type="parTrans">
      <dgm:prSet/>
      <dgm:spPr/>
      <dgm:t>
        <a:bodyPr/>
        <a:lstStyle/>
        <a:p>
          <a:endParaRPr lang="en-US"/>
        </a:p>
      </dgm:t>
    </dgm:pt>
    <dgm:pt modelId="{933B492C-C3D8-4324-9540-9FC9CE406EC8}" cxnId="{87219ADA-71C9-4990-A0B0-CDF5B2DC717C}" type="sibTrans">
      <dgm:prSet/>
      <dgm:spPr/>
      <dgm:t>
        <a:bodyPr/>
        <a:lstStyle/>
        <a:p>
          <a:endParaRPr lang="en-US" dirty="0"/>
        </a:p>
      </dgm:t>
    </dgm:pt>
    <dgm:pt modelId="{52D9D3BB-A3EC-4BD6-8D0E-54198394A079}">
      <dgm:prSet phldrT="[Text]"/>
      <dgm:spPr/>
      <dgm:t>
        <a:bodyPr/>
        <a:lstStyle/>
        <a:p>
          <a:r>
            <a:rPr lang="en-US" smtClean="0">
              <a:latin typeface="Arial" panose="020B0604020202020204" pitchFamily="34" charset="0"/>
              <a:cs typeface="Arial" panose="020B0604020202020204" pitchFamily="34" charset="0"/>
            </a:rPr>
            <a:t>Operation Service</a:t>
          </a:r>
          <a:endParaRPr lang="en-US" dirty="0">
            <a:latin typeface="Arial" panose="020B0604020202020204" pitchFamily="34" charset="0"/>
            <a:cs typeface="Arial" panose="020B0604020202020204" pitchFamily="34" charset="0"/>
          </a:endParaRPr>
        </a:p>
      </dgm:t>
    </dgm:pt>
    <dgm:pt modelId="{441A3B2D-D648-4A7B-B4EC-32F7C3D9AD34}" cxnId="{6136724E-9576-4904-9A4D-F52CE291F5B1}" type="parTrans">
      <dgm:prSet/>
      <dgm:spPr/>
      <dgm:t>
        <a:bodyPr/>
        <a:lstStyle/>
        <a:p>
          <a:endParaRPr lang="en-US"/>
        </a:p>
      </dgm:t>
    </dgm:pt>
    <dgm:pt modelId="{F1975D7D-0456-4A32-B790-0E23DAB0FAAA}" cxnId="{6136724E-9576-4904-9A4D-F52CE291F5B1}" type="sibTrans">
      <dgm:prSet/>
      <dgm:spPr/>
      <dgm:t>
        <a:bodyPr/>
        <a:lstStyle/>
        <a:p>
          <a:endParaRPr lang="en-US" dirty="0"/>
        </a:p>
      </dgm:t>
    </dgm:pt>
    <dgm:pt modelId="{8572CB80-EF99-4CE5-A549-CE6C7C88B852}">
      <dgm:prSet phldrT="[Text]"/>
      <dgm:spPr/>
      <dgm:t>
        <a:bodyPr/>
        <a:lstStyle/>
        <a:p>
          <a:r>
            <a:rPr lang="en-US" smtClean="0">
              <a:latin typeface="Arial" panose="020B0604020202020204" pitchFamily="34" charset="0"/>
              <a:cs typeface="Arial" panose="020B0604020202020204" pitchFamily="34" charset="0"/>
            </a:rPr>
            <a:t>Other Services</a:t>
          </a:r>
          <a:endParaRPr lang="en-US" dirty="0">
            <a:latin typeface="Arial" panose="020B0604020202020204" pitchFamily="34" charset="0"/>
            <a:cs typeface="Arial" panose="020B0604020202020204" pitchFamily="34" charset="0"/>
          </a:endParaRPr>
        </a:p>
      </dgm:t>
    </dgm:pt>
    <dgm:pt modelId="{35A59345-C816-47C4-A540-0729C02FB4D1}" cxnId="{41880477-CAAB-41E9-982C-73A615CDEFFF}" type="parTrans">
      <dgm:prSet/>
      <dgm:spPr/>
      <dgm:t>
        <a:bodyPr/>
        <a:lstStyle/>
        <a:p>
          <a:endParaRPr lang="en-US"/>
        </a:p>
      </dgm:t>
    </dgm:pt>
    <dgm:pt modelId="{29E7B3BA-AFA0-4F8E-8F92-831C2A731EEB}" cxnId="{41880477-CAAB-41E9-982C-73A615CDEFFF}" type="sibTrans">
      <dgm:prSet/>
      <dgm:spPr/>
      <dgm:t>
        <a:bodyPr/>
        <a:lstStyle/>
        <a:p>
          <a:endParaRPr lang="en-US" dirty="0"/>
        </a:p>
      </dgm:t>
    </dgm:pt>
    <dgm:pt modelId="{9B3B85C3-1690-4D01-8E14-C130ED6E9EE6}">
      <dgm:prSet phldrT="[Text]"/>
      <dgm:spPr/>
      <dgm:t>
        <a:bodyPr/>
        <a:lstStyle/>
        <a:p>
          <a:r>
            <a:rPr lang="en-US" dirty="0" smtClean="0">
              <a:latin typeface="Arial" panose="020B0604020202020204" pitchFamily="34" charset="0"/>
              <a:cs typeface="Arial" panose="020B0604020202020204" pitchFamily="34" charset="0"/>
            </a:rPr>
            <a:t>Constant Consultancy for quality &amp; Sustainability</a:t>
          </a:r>
          <a:endParaRPr lang="en-US" dirty="0">
            <a:latin typeface="Arial" panose="020B0604020202020204" pitchFamily="34" charset="0"/>
            <a:cs typeface="Arial" panose="020B0604020202020204" pitchFamily="34" charset="0"/>
          </a:endParaRPr>
        </a:p>
      </dgm:t>
    </dgm:pt>
    <dgm:pt modelId="{C079198B-6C06-428F-9B1B-A82D8F94E961}" cxnId="{C937A242-04EA-411F-8CA2-D69357A088A7}" type="parTrans">
      <dgm:prSet/>
      <dgm:spPr/>
      <dgm:t>
        <a:bodyPr/>
        <a:lstStyle/>
        <a:p>
          <a:endParaRPr lang="en-US"/>
        </a:p>
      </dgm:t>
    </dgm:pt>
    <dgm:pt modelId="{15D0915D-F90A-4B3B-BF1D-8DBE740B16AC}" cxnId="{C937A242-04EA-411F-8CA2-D69357A088A7}" type="sibTrans">
      <dgm:prSet/>
      <dgm:spPr/>
      <dgm:t>
        <a:bodyPr/>
        <a:lstStyle/>
        <a:p>
          <a:endParaRPr lang="en-US" dirty="0"/>
        </a:p>
      </dgm:t>
    </dgm:pt>
    <dgm:pt modelId="{B91D60DA-C393-448A-AE1B-23BE3F61F1A0}">
      <dgm:prSet phldrT="[Text]"/>
      <dgm:spPr/>
      <dgm:t>
        <a:bodyPr/>
        <a:lstStyle/>
        <a:p>
          <a:r>
            <a:rPr lang="en-US" dirty="0" smtClean="0">
              <a:latin typeface="Arial" panose="020B0604020202020204" pitchFamily="34" charset="0"/>
              <a:cs typeface="Arial" panose="020B0604020202020204" pitchFamily="34" charset="0"/>
            </a:rPr>
            <a:t>Maintenance Service</a:t>
          </a:r>
          <a:endParaRPr lang="en-US" dirty="0">
            <a:latin typeface="Arial" panose="020B0604020202020204" pitchFamily="34" charset="0"/>
            <a:cs typeface="Arial" panose="020B0604020202020204" pitchFamily="34" charset="0"/>
          </a:endParaRPr>
        </a:p>
      </dgm:t>
    </dgm:pt>
    <dgm:pt modelId="{0CDBB692-72E9-44F6-8F75-47416493948F}" cxnId="{35FDD4E7-E901-47FC-8FA9-EA758D05FA21}" type="parTrans">
      <dgm:prSet/>
      <dgm:spPr/>
      <dgm:t>
        <a:bodyPr/>
        <a:lstStyle/>
        <a:p>
          <a:endParaRPr lang="en-US"/>
        </a:p>
      </dgm:t>
    </dgm:pt>
    <dgm:pt modelId="{52EEC218-14B3-43FE-9DB8-D9BF042B2BAB}" cxnId="{35FDD4E7-E901-47FC-8FA9-EA758D05FA21}" type="sibTrans">
      <dgm:prSet/>
      <dgm:spPr/>
      <dgm:t>
        <a:bodyPr/>
        <a:lstStyle/>
        <a:p>
          <a:endParaRPr lang="en-US" dirty="0"/>
        </a:p>
      </dgm:t>
    </dgm:pt>
    <dgm:pt modelId="{5F759FB3-447D-463B-9661-962B9FCF3FBC}" type="pres">
      <dgm:prSet presAssocID="{B414076C-E310-4FD5-B15C-8E1D2EA3BD92}" presName="cycle" presStyleCnt="0">
        <dgm:presLayoutVars>
          <dgm:dir/>
          <dgm:resizeHandles val="exact"/>
        </dgm:presLayoutVars>
      </dgm:prSet>
      <dgm:spPr/>
      <dgm:t>
        <a:bodyPr/>
        <a:lstStyle/>
        <a:p>
          <a:endParaRPr lang="en-US"/>
        </a:p>
      </dgm:t>
    </dgm:pt>
    <dgm:pt modelId="{A47C9A98-4937-46E7-8A8D-136F7AB1A4AD}" type="pres">
      <dgm:prSet presAssocID="{A466966C-E24B-4785-B243-334C6944EA8A}" presName="node" presStyleLbl="node1" presStyleIdx="0" presStyleCnt="6">
        <dgm:presLayoutVars>
          <dgm:bulletEnabled val="1"/>
        </dgm:presLayoutVars>
      </dgm:prSet>
      <dgm:spPr/>
      <dgm:t>
        <a:bodyPr/>
        <a:lstStyle/>
        <a:p>
          <a:endParaRPr lang="en-US"/>
        </a:p>
      </dgm:t>
    </dgm:pt>
    <dgm:pt modelId="{704CB178-4F16-482B-A4DA-0991C60CA74D}" type="pres">
      <dgm:prSet presAssocID="{A466966C-E24B-4785-B243-334C6944EA8A}" presName="spNode" presStyleCnt="0"/>
      <dgm:spPr/>
      <dgm:t>
        <a:bodyPr/>
        <a:lstStyle/>
        <a:p>
          <a:endParaRPr lang="en-US"/>
        </a:p>
      </dgm:t>
    </dgm:pt>
    <dgm:pt modelId="{5A857C36-2CC1-4E8D-B81D-9A2E015F21BF}" type="pres">
      <dgm:prSet presAssocID="{A6B9FFF6-D9B9-4BD1-95AA-53DBDC175163}" presName="sibTrans" presStyleLbl="sibTrans1D1" presStyleIdx="0" presStyleCnt="6"/>
      <dgm:spPr/>
      <dgm:t>
        <a:bodyPr/>
        <a:lstStyle/>
        <a:p>
          <a:endParaRPr lang="en-US"/>
        </a:p>
      </dgm:t>
    </dgm:pt>
    <dgm:pt modelId="{DA09BA2C-3691-40AD-9B06-D8F715FF7303}" type="pres">
      <dgm:prSet presAssocID="{41952461-33ED-41A4-BE80-8D5A80FEC4E2}" presName="node" presStyleLbl="node1" presStyleIdx="1" presStyleCnt="6">
        <dgm:presLayoutVars>
          <dgm:bulletEnabled val="1"/>
        </dgm:presLayoutVars>
      </dgm:prSet>
      <dgm:spPr/>
      <dgm:t>
        <a:bodyPr/>
        <a:lstStyle/>
        <a:p>
          <a:endParaRPr lang="en-US"/>
        </a:p>
      </dgm:t>
    </dgm:pt>
    <dgm:pt modelId="{B74C0DCA-D390-4AAD-B967-BA3B84823465}" type="pres">
      <dgm:prSet presAssocID="{41952461-33ED-41A4-BE80-8D5A80FEC4E2}" presName="spNode" presStyleCnt="0"/>
      <dgm:spPr/>
      <dgm:t>
        <a:bodyPr/>
        <a:lstStyle/>
        <a:p>
          <a:endParaRPr lang="en-US"/>
        </a:p>
      </dgm:t>
    </dgm:pt>
    <dgm:pt modelId="{C6614C74-E1AE-44D7-9672-835D3270CBF9}" type="pres">
      <dgm:prSet presAssocID="{933B492C-C3D8-4324-9540-9FC9CE406EC8}" presName="sibTrans" presStyleLbl="sibTrans1D1" presStyleIdx="1" presStyleCnt="6"/>
      <dgm:spPr/>
      <dgm:t>
        <a:bodyPr/>
        <a:lstStyle/>
        <a:p>
          <a:endParaRPr lang="en-US"/>
        </a:p>
      </dgm:t>
    </dgm:pt>
    <dgm:pt modelId="{E82A9FF1-F8A4-4761-9BDE-00B227A68F25}" type="pres">
      <dgm:prSet presAssocID="{B91D60DA-C393-448A-AE1B-23BE3F61F1A0}" presName="node" presStyleLbl="node1" presStyleIdx="2" presStyleCnt="6">
        <dgm:presLayoutVars>
          <dgm:bulletEnabled val="1"/>
        </dgm:presLayoutVars>
      </dgm:prSet>
      <dgm:spPr/>
      <dgm:t>
        <a:bodyPr/>
        <a:lstStyle/>
        <a:p>
          <a:endParaRPr lang="en-US"/>
        </a:p>
      </dgm:t>
    </dgm:pt>
    <dgm:pt modelId="{686B4D9A-9DA5-4932-BE2B-DBE15ED03DF2}" type="pres">
      <dgm:prSet presAssocID="{B91D60DA-C393-448A-AE1B-23BE3F61F1A0}" presName="spNode" presStyleCnt="0"/>
      <dgm:spPr/>
      <dgm:t>
        <a:bodyPr/>
        <a:lstStyle/>
        <a:p>
          <a:endParaRPr lang="en-US"/>
        </a:p>
      </dgm:t>
    </dgm:pt>
    <dgm:pt modelId="{7BA76E5B-1AD5-46FE-A426-F57D9462B723}" type="pres">
      <dgm:prSet presAssocID="{52EEC218-14B3-43FE-9DB8-D9BF042B2BAB}" presName="sibTrans" presStyleLbl="sibTrans1D1" presStyleIdx="2" presStyleCnt="6"/>
      <dgm:spPr/>
      <dgm:t>
        <a:bodyPr/>
        <a:lstStyle/>
        <a:p>
          <a:endParaRPr lang="en-US"/>
        </a:p>
      </dgm:t>
    </dgm:pt>
    <dgm:pt modelId="{CBA5C940-AFA1-40B3-9B0A-8B9CDA37E967}" type="pres">
      <dgm:prSet presAssocID="{52D9D3BB-A3EC-4BD6-8D0E-54198394A079}" presName="node" presStyleLbl="node1" presStyleIdx="3" presStyleCnt="6">
        <dgm:presLayoutVars>
          <dgm:bulletEnabled val="1"/>
        </dgm:presLayoutVars>
      </dgm:prSet>
      <dgm:spPr/>
      <dgm:t>
        <a:bodyPr/>
        <a:lstStyle/>
        <a:p>
          <a:endParaRPr lang="en-US"/>
        </a:p>
      </dgm:t>
    </dgm:pt>
    <dgm:pt modelId="{EB9482C0-9994-4469-85B9-638A5F3B093E}" type="pres">
      <dgm:prSet presAssocID="{52D9D3BB-A3EC-4BD6-8D0E-54198394A079}" presName="spNode" presStyleCnt="0"/>
      <dgm:spPr/>
      <dgm:t>
        <a:bodyPr/>
        <a:lstStyle/>
        <a:p>
          <a:endParaRPr lang="en-US"/>
        </a:p>
      </dgm:t>
    </dgm:pt>
    <dgm:pt modelId="{40690321-89B0-42EF-95B7-61549037E4EA}" type="pres">
      <dgm:prSet presAssocID="{F1975D7D-0456-4A32-B790-0E23DAB0FAAA}" presName="sibTrans" presStyleLbl="sibTrans1D1" presStyleIdx="3" presStyleCnt="6"/>
      <dgm:spPr/>
      <dgm:t>
        <a:bodyPr/>
        <a:lstStyle/>
        <a:p>
          <a:endParaRPr lang="en-US"/>
        </a:p>
      </dgm:t>
    </dgm:pt>
    <dgm:pt modelId="{118325DC-B795-4E5F-BBE4-D14D9CCBE11B}" type="pres">
      <dgm:prSet presAssocID="{8572CB80-EF99-4CE5-A549-CE6C7C88B852}" presName="node" presStyleLbl="node1" presStyleIdx="4" presStyleCnt="6">
        <dgm:presLayoutVars>
          <dgm:bulletEnabled val="1"/>
        </dgm:presLayoutVars>
      </dgm:prSet>
      <dgm:spPr/>
      <dgm:t>
        <a:bodyPr/>
        <a:lstStyle/>
        <a:p>
          <a:endParaRPr lang="en-US"/>
        </a:p>
      </dgm:t>
    </dgm:pt>
    <dgm:pt modelId="{98BA2A87-B91B-4661-A729-BCAEA3377FFD}" type="pres">
      <dgm:prSet presAssocID="{8572CB80-EF99-4CE5-A549-CE6C7C88B852}" presName="spNode" presStyleCnt="0"/>
      <dgm:spPr/>
      <dgm:t>
        <a:bodyPr/>
        <a:lstStyle/>
        <a:p>
          <a:endParaRPr lang="en-US"/>
        </a:p>
      </dgm:t>
    </dgm:pt>
    <dgm:pt modelId="{B05CAAA5-C443-4FCB-BBAF-20CD3825C819}" type="pres">
      <dgm:prSet presAssocID="{29E7B3BA-AFA0-4F8E-8F92-831C2A731EEB}" presName="sibTrans" presStyleLbl="sibTrans1D1" presStyleIdx="4" presStyleCnt="6"/>
      <dgm:spPr/>
      <dgm:t>
        <a:bodyPr/>
        <a:lstStyle/>
        <a:p>
          <a:endParaRPr lang="en-US"/>
        </a:p>
      </dgm:t>
    </dgm:pt>
    <dgm:pt modelId="{EB0F10F5-6244-4E60-93FD-871E329BDEAB}" type="pres">
      <dgm:prSet presAssocID="{9B3B85C3-1690-4D01-8E14-C130ED6E9EE6}" presName="node" presStyleLbl="node1" presStyleIdx="5" presStyleCnt="6">
        <dgm:presLayoutVars>
          <dgm:bulletEnabled val="1"/>
        </dgm:presLayoutVars>
      </dgm:prSet>
      <dgm:spPr/>
      <dgm:t>
        <a:bodyPr/>
        <a:lstStyle/>
        <a:p>
          <a:endParaRPr lang="en-US"/>
        </a:p>
      </dgm:t>
    </dgm:pt>
    <dgm:pt modelId="{927C2AA2-CF99-424D-A568-1C4BFFA102A8}" type="pres">
      <dgm:prSet presAssocID="{9B3B85C3-1690-4D01-8E14-C130ED6E9EE6}" presName="spNode" presStyleCnt="0"/>
      <dgm:spPr/>
      <dgm:t>
        <a:bodyPr/>
        <a:lstStyle/>
        <a:p>
          <a:endParaRPr lang="en-US"/>
        </a:p>
      </dgm:t>
    </dgm:pt>
    <dgm:pt modelId="{147409E4-4193-46C8-94AB-1291F094B946}" type="pres">
      <dgm:prSet presAssocID="{15D0915D-F90A-4B3B-BF1D-8DBE740B16AC}" presName="sibTrans" presStyleLbl="sibTrans1D1" presStyleIdx="5" presStyleCnt="6"/>
      <dgm:spPr/>
      <dgm:t>
        <a:bodyPr/>
        <a:lstStyle/>
        <a:p>
          <a:endParaRPr lang="en-US"/>
        </a:p>
      </dgm:t>
    </dgm:pt>
  </dgm:ptLst>
  <dgm:cxnLst>
    <dgm:cxn modelId="{8F34315E-FF63-4CD9-9BA5-000E510009A8}" type="presOf" srcId="{8572CB80-EF99-4CE5-A549-CE6C7C88B852}" destId="{118325DC-B795-4E5F-BBE4-D14D9CCBE11B}" srcOrd="0" destOrd="0" presId="urn:microsoft.com/office/officeart/2005/8/layout/cycle5"/>
    <dgm:cxn modelId="{35FDD4E7-E901-47FC-8FA9-EA758D05FA21}" srcId="{B414076C-E310-4FD5-B15C-8E1D2EA3BD92}" destId="{B91D60DA-C393-448A-AE1B-23BE3F61F1A0}" srcOrd="2" destOrd="0" parTransId="{0CDBB692-72E9-44F6-8F75-47416493948F}" sibTransId="{52EEC218-14B3-43FE-9DB8-D9BF042B2BAB}"/>
    <dgm:cxn modelId="{C937A242-04EA-411F-8CA2-D69357A088A7}" srcId="{B414076C-E310-4FD5-B15C-8E1D2EA3BD92}" destId="{9B3B85C3-1690-4D01-8E14-C130ED6E9EE6}" srcOrd="5" destOrd="0" parTransId="{C079198B-6C06-428F-9B1B-A82D8F94E961}" sibTransId="{15D0915D-F90A-4B3B-BF1D-8DBE740B16AC}"/>
    <dgm:cxn modelId="{32B03DE1-52D2-4515-BD39-ABE95363E5DD}" type="presOf" srcId="{41952461-33ED-41A4-BE80-8D5A80FEC4E2}" destId="{DA09BA2C-3691-40AD-9B06-D8F715FF7303}" srcOrd="0" destOrd="0" presId="urn:microsoft.com/office/officeart/2005/8/layout/cycle5"/>
    <dgm:cxn modelId="{6D5EAD06-5F18-4CC9-A1BC-C407FBE4B93B}" type="presOf" srcId="{29E7B3BA-AFA0-4F8E-8F92-831C2A731EEB}" destId="{B05CAAA5-C443-4FCB-BBAF-20CD3825C819}" srcOrd="0" destOrd="0" presId="urn:microsoft.com/office/officeart/2005/8/layout/cycle5"/>
    <dgm:cxn modelId="{29D31543-1EED-4571-965B-E0F81BE85CCE}" type="presOf" srcId="{9B3B85C3-1690-4D01-8E14-C130ED6E9EE6}" destId="{EB0F10F5-6244-4E60-93FD-871E329BDEAB}" srcOrd="0" destOrd="0" presId="urn:microsoft.com/office/officeart/2005/8/layout/cycle5"/>
    <dgm:cxn modelId="{66B96452-2FE5-464C-92B6-E48CADC3D07C}" type="presOf" srcId="{A466966C-E24B-4785-B243-334C6944EA8A}" destId="{A47C9A98-4937-46E7-8A8D-136F7AB1A4AD}" srcOrd="0" destOrd="0" presId="urn:microsoft.com/office/officeart/2005/8/layout/cycle5"/>
    <dgm:cxn modelId="{41880477-CAAB-41E9-982C-73A615CDEFFF}" srcId="{B414076C-E310-4FD5-B15C-8E1D2EA3BD92}" destId="{8572CB80-EF99-4CE5-A549-CE6C7C88B852}" srcOrd="4" destOrd="0" parTransId="{35A59345-C816-47C4-A540-0729C02FB4D1}" sibTransId="{29E7B3BA-AFA0-4F8E-8F92-831C2A731EEB}"/>
    <dgm:cxn modelId="{C8BBA198-353C-4987-ABDF-534D11D62721}" type="presOf" srcId="{B414076C-E310-4FD5-B15C-8E1D2EA3BD92}" destId="{5F759FB3-447D-463B-9661-962B9FCF3FBC}" srcOrd="0" destOrd="0" presId="urn:microsoft.com/office/officeart/2005/8/layout/cycle5"/>
    <dgm:cxn modelId="{6136724E-9576-4904-9A4D-F52CE291F5B1}" srcId="{B414076C-E310-4FD5-B15C-8E1D2EA3BD92}" destId="{52D9D3BB-A3EC-4BD6-8D0E-54198394A079}" srcOrd="3" destOrd="0" parTransId="{441A3B2D-D648-4A7B-B4EC-32F7C3D9AD34}" sibTransId="{F1975D7D-0456-4A32-B790-0E23DAB0FAAA}"/>
    <dgm:cxn modelId="{841CB21B-7DC2-45B3-9A4B-BD7892D28E08}" type="presOf" srcId="{B91D60DA-C393-448A-AE1B-23BE3F61F1A0}" destId="{E82A9FF1-F8A4-4761-9BDE-00B227A68F25}" srcOrd="0" destOrd="0" presId="urn:microsoft.com/office/officeart/2005/8/layout/cycle5"/>
    <dgm:cxn modelId="{5353C5C6-DA7F-44D7-83BB-95B1A8376589}" type="presOf" srcId="{933B492C-C3D8-4324-9540-9FC9CE406EC8}" destId="{C6614C74-E1AE-44D7-9672-835D3270CBF9}" srcOrd="0" destOrd="0" presId="urn:microsoft.com/office/officeart/2005/8/layout/cycle5"/>
    <dgm:cxn modelId="{87219ADA-71C9-4990-A0B0-CDF5B2DC717C}" srcId="{B414076C-E310-4FD5-B15C-8E1D2EA3BD92}" destId="{41952461-33ED-41A4-BE80-8D5A80FEC4E2}" srcOrd="1" destOrd="0" parTransId="{EE91C268-E85B-4996-84C0-8578E363ACDD}" sibTransId="{933B492C-C3D8-4324-9540-9FC9CE406EC8}"/>
    <dgm:cxn modelId="{D3E4B7B6-BECE-4C4A-BEBD-F01513F5B31D}" type="presOf" srcId="{52EEC218-14B3-43FE-9DB8-D9BF042B2BAB}" destId="{7BA76E5B-1AD5-46FE-A426-F57D9462B723}" srcOrd="0" destOrd="0" presId="urn:microsoft.com/office/officeart/2005/8/layout/cycle5"/>
    <dgm:cxn modelId="{237217F9-C61B-4DFB-8AAF-0D639F84E9CA}" type="presOf" srcId="{F1975D7D-0456-4A32-B790-0E23DAB0FAAA}" destId="{40690321-89B0-42EF-95B7-61549037E4EA}" srcOrd="0" destOrd="0" presId="urn:microsoft.com/office/officeart/2005/8/layout/cycle5"/>
    <dgm:cxn modelId="{A8171E80-EA21-4DB2-ABDB-3F0A9C24E341}" type="presOf" srcId="{52D9D3BB-A3EC-4BD6-8D0E-54198394A079}" destId="{CBA5C940-AFA1-40B3-9B0A-8B9CDA37E967}" srcOrd="0" destOrd="0" presId="urn:microsoft.com/office/officeart/2005/8/layout/cycle5"/>
    <dgm:cxn modelId="{990F1DE0-BEBF-43E2-B710-CAA60F30C908}" srcId="{B414076C-E310-4FD5-B15C-8E1D2EA3BD92}" destId="{A466966C-E24B-4785-B243-334C6944EA8A}" srcOrd="0" destOrd="0" parTransId="{A48E6AAE-DA1C-418B-A00D-DC95A9C2638C}" sibTransId="{A6B9FFF6-D9B9-4BD1-95AA-53DBDC175163}"/>
    <dgm:cxn modelId="{AC4A93B8-4C02-4E6C-AE8B-D1CAEA4D408D}" type="presOf" srcId="{A6B9FFF6-D9B9-4BD1-95AA-53DBDC175163}" destId="{5A857C36-2CC1-4E8D-B81D-9A2E015F21BF}" srcOrd="0" destOrd="0" presId="urn:microsoft.com/office/officeart/2005/8/layout/cycle5"/>
    <dgm:cxn modelId="{CD43CB8A-8884-4B64-A8B3-380D55BA6888}" type="presOf" srcId="{15D0915D-F90A-4B3B-BF1D-8DBE740B16AC}" destId="{147409E4-4193-46C8-94AB-1291F094B946}" srcOrd="0" destOrd="0" presId="urn:microsoft.com/office/officeart/2005/8/layout/cycle5"/>
    <dgm:cxn modelId="{F729B8AE-646D-45BB-B885-108BC4B394CA}" type="presParOf" srcId="{5F759FB3-447D-463B-9661-962B9FCF3FBC}" destId="{A47C9A98-4937-46E7-8A8D-136F7AB1A4AD}" srcOrd="0" destOrd="0" presId="urn:microsoft.com/office/officeart/2005/8/layout/cycle5"/>
    <dgm:cxn modelId="{29324B8E-3613-498E-918C-CB89344F0901}" type="presParOf" srcId="{5F759FB3-447D-463B-9661-962B9FCF3FBC}" destId="{704CB178-4F16-482B-A4DA-0991C60CA74D}" srcOrd="1" destOrd="0" presId="urn:microsoft.com/office/officeart/2005/8/layout/cycle5"/>
    <dgm:cxn modelId="{C22813BE-53D7-4C5A-8644-71197489CBFB}" type="presParOf" srcId="{5F759FB3-447D-463B-9661-962B9FCF3FBC}" destId="{5A857C36-2CC1-4E8D-B81D-9A2E015F21BF}" srcOrd="2" destOrd="0" presId="urn:microsoft.com/office/officeart/2005/8/layout/cycle5"/>
    <dgm:cxn modelId="{2203FAF4-4865-4F01-8F8C-1CECB5DACE08}" type="presParOf" srcId="{5F759FB3-447D-463B-9661-962B9FCF3FBC}" destId="{DA09BA2C-3691-40AD-9B06-D8F715FF7303}" srcOrd="3" destOrd="0" presId="urn:microsoft.com/office/officeart/2005/8/layout/cycle5"/>
    <dgm:cxn modelId="{C1607582-F04A-40D2-BB7D-57448CD33BA0}" type="presParOf" srcId="{5F759FB3-447D-463B-9661-962B9FCF3FBC}" destId="{B74C0DCA-D390-4AAD-B967-BA3B84823465}" srcOrd="4" destOrd="0" presId="urn:microsoft.com/office/officeart/2005/8/layout/cycle5"/>
    <dgm:cxn modelId="{89FA3BC1-AE9A-40B5-945C-40C8A4173878}" type="presParOf" srcId="{5F759FB3-447D-463B-9661-962B9FCF3FBC}" destId="{C6614C74-E1AE-44D7-9672-835D3270CBF9}" srcOrd="5" destOrd="0" presId="urn:microsoft.com/office/officeart/2005/8/layout/cycle5"/>
    <dgm:cxn modelId="{589BFE1D-1C76-4612-8966-747A8420789B}" type="presParOf" srcId="{5F759FB3-447D-463B-9661-962B9FCF3FBC}" destId="{E82A9FF1-F8A4-4761-9BDE-00B227A68F25}" srcOrd="6" destOrd="0" presId="urn:microsoft.com/office/officeart/2005/8/layout/cycle5"/>
    <dgm:cxn modelId="{72A364F3-C86E-4E92-83CA-4B531510E161}" type="presParOf" srcId="{5F759FB3-447D-463B-9661-962B9FCF3FBC}" destId="{686B4D9A-9DA5-4932-BE2B-DBE15ED03DF2}" srcOrd="7" destOrd="0" presId="urn:microsoft.com/office/officeart/2005/8/layout/cycle5"/>
    <dgm:cxn modelId="{02564866-F9C9-452C-A67A-3C4A70AEC833}" type="presParOf" srcId="{5F759FB3-447D-463B-9661-962B9FCF3FBC}" destId="{7BA76E5B-1AD5-46FE-A426-F57D9462B723}" srcOrd="8" destOrd="0" presId="urn:microsoft.com/office/officeart/2005/8/layout/cycle5"/>
    <dgm:cxn modelId="{9B5093D0-2279-4325-B0FC-5B0FC202943A}" type="presParOf" srcId="{5F759FB3-447D-463B-9661-962B9FCF3FBC}" destId="{CBA5C940-AFA1-40B3-9B0A-8B9CDA37E967}" srcOrd="9" destOrd="0" presId="urn:microsoft.com/office/officeart/2005/8/layout/cycle5"/>
    <dgm:cxn modelId="{FE75ABB5-6461-4A4F-B891-8028F54AE63E}" type="presParOf" srcId="{5F759FB3-447D-463B-9661-962B9FCF3FBC}" destId="{EB9482C0-9994-4469-85B9-638A5F3B093E}" srcOrd="10" destOrd="0" presId="urn:microsoft.com/office/officeart/2005/8/layout/cycle5"/>
    <dgm:cxn modelId="{6F294B08-88CD-4212-B2FB-D068480C2611}" type="presParOf" srcId="{5F759FB3-447D-463B-9661-962B9FCF3FBC}" destId="{40690321-89B0-42EF-95B7-61549037E4EA}" srcOrd="11" destOrd="0" presId="urn:microsoft.com/office/officeart/2005/8/layout/cycle5"/>
    <dgm:cxn modelId="{797BE0D4-521F-4484-A4C1-2D8E41AE61A6}" type="presParOf" srcId="{5F759FB3-447D-463B-9661-962B9FCF3FBC}" destId="{118325DC-B795-4E5F-BBE4-D14D9CCBE11B}" srcOrd="12" destOrd="0" presId="urn:microsoft.com/office/officeart/2005/8/layout/cycle5"/>
    <dgm:cxn modelId="{5A247CA0-4CDB-47B0-97B9-0305061DF208}" type="presParOf" srcId="{5F759FB3-447D-463B-9661-962B9FCF3FBC}" destId="{98BA2A87-B91B-4661-A729-BCAEA3377FFD}" srcOrd="13" destOrd="0" presId="urn:microsoft.com/office/officeart/2005/8/layout/cycle5"/>
    <dgm:cxn modelId="{734FB676-75C2-44E1-B0F7-6CCA74BBDCC6}" type="presParOf" srcId="{5F759FB3-447D-463B-9661-962B9FCF3FBC}" destId="{B05CAAA5-C443-4FCB-BBAF-20CD3825C819}" srcOrd="14" destOrd="0" presId="urn:microsoft.com/office/officeart/2005/8/layout/cycle5"/>
    <dgm:cxn modelId="{450343F3-FBF1-4E8C-9912-02A84B647A0D}" type="presParOf" srcId="{5F759FB3-447D-463B-9661-962B9FCF3FBC}" destId="{EB0F10F5-6244-4E60-93FD-871E329BDEAB}" srcOrd="15" destOrd="0" presId="urn:microsoft.com/office/officeart/2005/8/layout/cycle5"/>
    <dgm:cxn modelId="{51CDF83C-AE40-43C4-A740-ED5F515C8BD4}" type="presParOf" srcId="{5F759FB3-447D-463B-9661-962B9FCF3FBC}" destId="{927C2AA2-CF99-424D-A568-1C4BFFA102A8}" srcOrd="16" destOrd="0" presId="urn:microsoft.com/office/officeart/2005/8/layout/cycle5"/>
    <dgm:cxn modelId="{36F73199-A0FE-48FF-A739-261284D7463D}" type="presParOf" srcId="{5F759FB3-447D-463B-9661-962B9FCF3FBC}" destId="{147409E4-4193-46C8-94AB-1291F094B946}" srcOrd="17" destOrd="0" presId="urn:microsoft.com/office/officeart/2005/8/layout/cycle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CE95DE-C626-482C-9E12-E8EC02E303C4}" type="doc">
      <dgm:prSet loTypeId="urn:microsoft.com/office/officeart/2005/8/layout/gear1" loCatId="cycle" qsTypeId="urn:microsoft.com/office/officeart/2005/8/quickstyle/3d4" qsCatId="3D" csTypeId="urn:microsoft.com/office/officeart/2005/8/colors/colorful5" csCatId="colorful" phldr="1"/>
      <dgm:spPr/>
    </dgm:pt>
    <dgm:pt modelId="{01AA0144-B96E-4BE1-B15D-067795D38417}">
      <dgm:prSet phldrT="[Text]" custT="1"/>
      <dgm:spPr>
        <a:xfrm>
          <a:off x="1022985" y="908685"/>
          <a:ext cx="1110615" cy="1110615"/>
        </a:xfrm>
        <a:solidFill>
          <a:srgbClr val="4BACC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algn="ctr"/>
          <a:r>
            <a:rPr lang="en-US" sz="1400" b="0" dirty="0">
              <a:solidFill>
                <a:sysClr val="windowText" lastClr="000000"/>
              </a:solidFill>
              <a:latin typeface="Calibri" panose="020F0502020204030204"/>
              <a:ea typeface="+mn-ea"/>
              <a:cs typeface="+mn-cs"/>
            </a:rPr>
            <a:t>Quality with Expertise Team work</a:t>
          </a:r>
        </a:p>
        <a:p>
          <a:pPr algn="ctr"/>
          <a:endParaRPr lang="en-US" sz="600" b="0" dirty="0">
            <a:solidFill>
              <a:sysClr val="windowText" lastClr="000000"/>
            </a:solidFill>
            <a:latin typeface="Calibri" panose="020F0502020204030204"/>
            <a:ea typeface="+mn-ea"/>
            <a:cs typeface="+mn-cs"/>
          </a:endParaRPr>
        </a:p>
      </dgm:t>
    </dgm:pt>
    <dgm:pt modelId="{0C37962C-1937-4D26-9BEC-056F2E2781E8}" cxnId="{C9F52FE2-159F-4D5B-AFE0-E70C269C8219}" type="parTrans">
      <dgm:prSet/>
      <dgm:spPr/>
      <dgm:t>
        <a:bodyPr/>
        <a:lstStyle/>
        <a:p>
          <a:pPr algn="ctr"/>
          <a:endParaRPr lang="en-US"/>
        </a:p>
      </dgm:t>
    </dgm:pt>
    <dgm:pt modelId="{288514F7-5958-4434-892E-F962DA238AE3}" cxnId="{C9F52FE2-159F-4D5B-AFE0-E70C269C8219}" type="sibTrans">
      <dgm:prSet/>
      <dgm:spPr>
        <a:xfrm>
          <a:off x="915717" y="753140"/>
          <a:ext cx="1421587" cy="1421587"/>
        </a:xfrm>
        <a:solidFill>
          <a:srgbClr val="4BACC6">
            <a:hueOff val="0"/>
            <a:satOff val="0"/>
            <a:lumOff val="0"/>
            <a:alphaOff val="0"/>
          </a:srgbClr>
        </a:solidFill>
        <a:ln>
          <a:noFill/>
        </a:ln>
        <a:effectLst/>
        <a:scene3d>
          <a:camera prst="orthographicFront"/>
          <a:lightRig rig="chilly" dir="t"/>
        </a:scene3d>
        <a:sp3d z="-70000" extrusionH="1700" prstMaterial="translucentPowder">
          <a:bevelT w="25400" h="6350" prst="softRound"/>
          <a:bevelB w="0" h="0" prst="convex"/>
        </a:sp3d>
      </dgm:spPr>
      <dgm:t>
        <a:bodyPr/>
        <a:lstStyle/>
        <a:p>
          <a:pPr algn="ctr"/>
          <a:endParaRPr lang="en-US"/>
        </a:p>
      </dgm:t>
    </dgm:pt>
    <dgm:pt modelId="{10945E1E-8360-46B8-B68E-9B17B5E4D036}">
      <dgm:prSet phldrT="[Text]" custT="1"/>
      <dgm:spPr>
        <a:xfrm>
          <a:off x="376809" y="646176"/>
          <a:ext cx="807720" cy="807720"/>
        </a:xfrm>
        <a:solidFill>
          <a:srgbClr val="4BACC6">
            <a:hueOff val="-4966938"/>
            <a:satOff val="19906"/>
            <a:lumOff val="4314"/>
            <a:alphaOff val="0"/>
          </a:srgbClr>
        </a:solidFill>
        <a:ln>
          <a:noFill/>
        </a:ln>
        <a:effectLst/>
        <a:scene3d>
          <a:camera prst="orthographicFront"/>
          <a:lightRig rig="chilly" dir="t"/>
        </a:scene3d>
        <a:sp3d prstMaterial="translucentPowder">
          <a:bevelT w="127000" h="25400" prst="softRound"/>
        </a:sp3d>
      </dgm:spPr>
      <dgm:t>
        <a:bodyPr/>
        <a:lstStyle/>
        <a:p>
          <a:pPr algn="ctr"/>
          <a:r>
            <a:rPr lang="en-US" sz="1100" b="0" dirty="0">
              <a:solidFill>
                <a:sysClr val="windowText" lastClr="000000"/>
              </a:solidFill>
              <a:latin typeface="Calibri" panose="020F0502020204030204"/>
              <a:ea typeface="+mn-ea"/>
              <a:cs typeface="+mn-cs"/>
            </a:rPr>
            <a:t>K</a:t>
          </a:r>
          <a:r>
            <a:rPr lang="en-US" sz="1200" b="0" dirty="0">
              <a:solidFill>
                <a:sysClr val="windowText" lastClr="000000"/>
              </a:solidFill>
              <a:latin typeface="Calibri" panose="020F0502020204030204"/>
              <a:ea typeface="+mn-ea"/>
              <a:cs typeface="+mn-cs"/>
            </a:rPr>
            <a:t>nowledge with Integrity</a:t>
          </a:r>
        </a:p>
      </dgm:t>
    </dgm:pt>
    <dgm:pt modelId="{64E5D213-B6D5-4EFB-82D7-5B8B2348F13A}" cxnId="{40C52359-4BB8-4A34-8647-56CAA3F8C939}" type="parTrans">
      <dgm:prSet/>
      <dgm:spPr/>
      <dgm:t>
        <a:bodyPr/>
        <a:lstStyle/>
        <a:p>
          <a:pPr algn="ctr"/>
          <a:endParaRPr lang="en-US"/>
        </a:p>
      </dgm:t>
    </dgm:pt>
    <dgm:pt modelId="{8F133624-A09C-4736-912C-C507D8BD1C9B}" cxnId="{40C52359-4BB8-4A34-8647-56CAA3F8C939}" type="sibTrans">
      <dgm:prSet/>
      <dgm:spPr>
        <a:xfrm>
          <a:off x="233763" y="476792"/>
          <a:ext cx="1032871" cy="1032871"/>
        </a:xfrm>
        <a:solidFill>
          <a:srgbClr val="4BACC6">
            <a:hueOff val="-4966938"/>
            <a:satOff val="19906"/>
            <a:lumOff val="4314"/>
            <a:alphaOff val="0"/>
          </a:srgbClr>
        </a:solidFill>
        <a:ln>
          <a:noFill/>
        </a:ln>
        <a:effectLst/>
        <a:scene3d>
          <a:camera prst="orthographicFront"/>
          <a:lightRig rig="chilly" dir="t"/>
        </a:scene3d>
        <a:sp3d z="-70000" extrusionH="1700" prstMaterial="translucentPowder">
          <a:bevelT w="25400" h="6350" prst="softRound"/>
          <a:bevelB w="0" h="0" prst="convex"/>
        </a:sp3d>
      </dgm:spPr>
      <dgm:t>
        <a:bodyPr/>
        <a:lstStyle/>
        <a:p>
          <a:pPr algn="ctr"/>
          <a:endParaRPr lang="en-US"/>
        </a:p>
      </dgm:t>
    </dgm:pt>
    <dgm:pt modelId="{3F16EA39-B569-43DD-898C-35DACB131EBE}">
      <dgm:prSet phldrT="[Text]" custT="1"/>
      <dgm:spPr>
        <a:xfrm rot="20700000">
          <a:off x="829214" y="88931"/>
          <a:ext cx="791400" cy="791400"/>
        </a:xfrm>
        <a:solidFill>
          <a:srgbClr val="4BACC6">
            <a:hueOff val="-9933876"/>
            <a:satOff val="39811"/>
            <a:lumOff val="8628"/>
            <a:alphaOff val="0"/>
          </a:srgbClr>
        </a:solidFill>
        <a:ln>
          <a:noFill/>
        </a:ln>
        <a:effectLst/>
        <a:scene3d>
          <a:camera prst="orthographicFront"/>
          <a:lightRig rig="chilly" dir="t"/>
        </a:scene3d>
        <a:sp3d prstMaterial="translucentPowder">
          <a:bevelT w="127000" h="25400" prst="softRound"/>
        </a:sp3d>
      </dgm:spPr>
      <dgm:t>
        <a:bodyPr/>
        <a:lstStyle/>
        <a:p>
          <a:pPr algn="ctr"/>
          <a:r>
            <a:rPr lang="en-US" sz="1200" b="0" dirty="0">
              <a:solidFill>
                <a:sysClr val="windowText" lastClr="000000"/>
              </a:solidFill>
              <a:latin typeface="Calibri" panose="020F0502020204030204"/>
              <a:ea typeface="+mn-ea"/>
              <a:cs typeface="+mn-cs"/>
            </a:rPr>
            <a:t>Best Resource management with commitment</a:t>
          </a:r>
        </a:p>
      </dgm:t>
    </dgm:pt>
    <dgm:pt modelId="{35F39811-4F11-422A-B381-E335F26C089B}" cxnId="{700E708C-8C2C-4DAE-A9FD-1C8B4D776D4B}" type="parTrans">
      <dgm:prSet/>
      <dgm:spPr/>
      <dgm:t>
        <a:bodyPr/>
        <a:lstStyle/>
        <a:p>
          <a:pPr algn="ctr"/>
          <a:endParaRPr lang="en-US"/>
        </a:p>
      </dgm:t>
    </dgm:pt>
    <dgm:pt modelId="{04E6EE3C-1E79-47C5-9033-1BF53EF63ADE}" cxnId="{700E708C-8C2C-4DAE-A9FD-1C8B4D776D4B}" type="sibTrans">
      <dgm:prSet/>
      <dgm:spPr>
        <a:xfrm>
          <a:off x="646155" y="-75080"/>
          <a:ext cx="1113643" cy="1113643"/>
        </a:xfrm>
        <a:solidFill>
          <a:srgbClr val="4BACC6">
            <a:hueOff val="-9933876"/>
            <a:satOff val="39811"/>
            <a:lumOff val="8628"/>
            <a:alphaOff val="0"/>
          </a:srgbClr>
        </a:solidFill>
        <a:ln>
          <a:noFill/>
        </a:ln>
        <a:effectLst/>
        <a:scene3d>
          <a:camera prst="orthographicFront"/>
          <a:lightRig rig="chilly" dir="t"/>
        </a:scene3d>
        <a:sp3d z="-70000" extrusionH="1700" prstMaterial="translucentPowder">
          <a:bevelT w="25400" h="6350" prst="softRound"/>
          <a:bevelB w="0" h="0" prst="convex"/>
        </a:sp3d>
      </dgm:spPr>
      <dgm:t>
        <a:bodyPr/>
        <a:lstStyle/>
        <a:p>
          <a:pPr algn="ctr"/>
          <a:endParaRPr lang="en-US"/>
        </a:p>
      </dgm:t>
    </dgm:pt>
    <dgm:pt modelId="{22E12E9C-9604-4788-8385-D72857FDF945}" type="pres">
      <dgm:prSet presAssocID="{85CE95DE-C626-482C-9E12-E8EC02E303C4}" presName="composite" presStyleCnt="0">
        <dgm:presLayoutVars>
          <dgm:chMax val="3"/>
          <dgm:animLvl val="lvl"/>
          <dgm:resizeHandles val="exact"/>
        </dgm:presLayoutVars>
      </dgm:prSet>
      <dgm:spPr/>
    </dgm:pt>
    <dgm:pt modelId="{E8C745ED-6768-4547-A9F1-5371FA853FCB}" type="pres">
      <dgm:prSet presAssocID="{01AA0144-B96E-4BE1-B15D-067795D38417}" presName="gear1" presStyleLbl="node1" presStyleIdx="0" presStyleCnt="3">
        <dgm:presLayoutVars>
          <dgm:chMax val="1"/>
          <dgm:bulletEnabled val="1"/>
        </dgm:presLayoutVars>
      </dgm:prSet>
      <dgm:spPr>
        <a:prstGeom prst="gear9">
          <a:avLst/>
        </a:prstGeom>
      </dgm:spPr>
      <dgm:t>
        <a:bodyPr/>
        <a:lstStyle/>
        <a:p>
          <a:endParaRPr lang="en-US"/>
        </a:p>
      </dgm:t>
    </dgm:pt>
    <dgm:pt modelId="{9563596E-7AAE-4C90-B9A6-3DAA341FF21F}" type="pres">
      <dgm:prSet presAssocID="{01AA0144-B96E-4BE1-B15D-067795D38417}" presName="gear1srcNode" presStyleLbl="node1" presStyleIdx="0" presStyleCnt="3"/>
      <dgm:spPr/>
      <dgm:t>
        <a:bodyPr/>
        <a:lstStyle/>
        <a:p>
          <a:endParaRPr lang="en-US"/>
        </a:p>
      </dgm:t>
    </dgm:pt>
    <dgm:pt modelId="{ECDB0CCD-2585-4360-89E2-116ACE520CC8}" type="pres">
      <dgm:prSet presAssocID="{01AA0144-B96E-4BE1-B15D-067795D38417}" presName="gear1dstNode" presStyleLbl="node1" presStyleIdx="0" presStyleCnt="3"/>
      <dgm:spPr/>
      <dgm:t>
        <a:bodyPr/>
        <a:lstStyle/>
        <a:p>
          <a:endParaRPr lang="en-US"/>
        </a:p>
      </dgm:t>
    </dgm:pt>
    <dgm:pt modelId="{A9BA8993-8F3C-4959-8322-DAD0D3B00087}" type="pres">
      <dgm:prSet presAssocID="{10945E1E-8360-46B8-B68E-9B17B5E4D036}" presName="gear2" presStyleLbl="node1" presStyleIdx="1" presStyleCnt="3" custScaleX="144014" custScaleY="136233" custLinFactNeighborX="-23974" custLinFactNeighborY="29507">
        <dgm:presLayoutVars>
          <dgm:chMax val="1"/>
          <dgm:bulletEnabled val="1"/>
        </dgm:presLayoutVars>
      </dgm:prSet>
      <dgm:spPr>
        <a:prstGeom prst="gear6">
          <a:avLst/>
        </a:prstGeom>
      </dgm:spPr>
      <dgm:t>
        <a:bodyPr/>
        <a:lstStyle/>
        <a:p>
          <a:endParaRPr lang="en-US"/>
        </a:p>
      </dgm:t>
    </dgm:pt>
    <dgm:pt modelId="{02ECF701-4086-4718-B591-2D19F0D12B83}" type="pres">
      <dgm:prSet presAssocID="{10945E1E-8360-46B8-B68E-9B17B5E4D036}" presName="gear2srcNode" presStyleLbl="node1" presStyleIdx="1" presStyleCnt="3"/>
      <dgm:spPr/>
      <dgm:t>
        <a:bodyPr/>
        <a:lstStyle/>
        <a:p>
          <a:endParaRPr lang="en-US"/>
        </a:p>
      </dgm:t>
    </dgm:pt>
    <dgm:pt modelId="{9D92210D-94A8-439A-93DF-969B209346F1}" type="pres">
      <dgm:prSet presAssocID="{10945E1E-8360-46B8-B68E-9B17B5E4D036}" presName="gear2dstNode" presStyleLbl="node1" presStyleIdx="1" presStyleCnt="3"/>
      <dgm:spPr/>
      <dgm:t>
        <a:bodyPr/>
        <a:lstStyle/>
        <a:p>
          <a:endParaRPr lang="en-US"/>
        </a:p>
      </dgm:t>
    </dgm:pt>
    <dgm:pt modelId="{959B473E-73E3-4092-B6F9-343A2093C3E4}" type="pres">
      <dgm:prSet presAssocID="{3F16EA39-B569-43DD-898C-35DACB131EBE}" presName="gear3" presStyleLbl="node1" presStyleIdx="2" presStyleCnt="3" custScaleX="145801" custScaleY="134247"/>
      <dgm:spPr>
        <a:prstGeom prst="gear6">
          <a:avLst/>
        </a:prstGeom>
      </dgm:spPr>
      <dgm:t>
        <a:bodyPr/>
        <a:lstStyle/>
        <a:p>
          <a:endParaRPr lang="en-US"/>
        </a:p>
      </dgm:t>
    </dgm:pt>
    <dgm:pt modelId="{9CF298C6-92A7-4EFE-8E69-92EB3F671433}" type="pres">
      <dgm:prSet presAssocID="{3F16EA39-B569-43DD-898C-35DACB131EBE}" presName="gear3tx" presStyleLbl="node1" presStyleIdx="2" presStyleCnt="3">
        <dgm:presLayoutVars>
          <dgm:chMax val="1"/>
          <dgm:bulletEnabled val="1"/>
        </dgm:presLayoutVars>
      </dgm:prSet>
      <dgm:spPr/>
      <dgm:t>
        <a:bodyPr/>
        <a:lstStyle/>
        <a:p>
          <a:endParaRPr lang="en-US"/>
        </a:p>
      </dgm:t>
    </dgm:pt>
    <dgm:pt modelId="{8D18DDAE-710E-4CF6-91BA-486E7A1D6126}" type="pres">
      <dgm:prSet presAssocID="{3F16EA39-B569-43DD-898C-35DACB131EBE}" presName="gear3srcNode" presStyleLbl="node1" presStyleIdx="2" presStyleCnt="3"/>
      <dgm:spPr/>
      <dgm:t>
        <a:bodyPr/>
        <a:lstStyle/>
        <a:p>
          <a:endParaRPr lang="en-US"/>
        </a:p>
      </dgm:t>
    </dgm:pt>
    <dgm:pt modelId="{57DFFF3A-F80E-478C-9F14-02E765A92092}" type="pres">
      <dgm:prSet presAssocID="{3F16EA39-B569-43DD-898C-35DACB131EBE}" presName="gear3dstNode" presStyleLbl="node1" presStyleIdx="2" presStyleCnt="3"/>
      <dgm:spPr/>
      <dgm:t>
        <a:bodyPr/>
        <a:lstStyle/>
        <a:p>
          <a:endParaRPr lang="en-US"/>
        </a:p>
      </dgm:t>
    </dgm:pt>
    <dgm:pt modelId="{657B2656-8EE2-435C-B027-EB8FE52E3B94}" type="pres">
      <dgm:prSet presAssocID="{288514F7-5958-4434-892E-F962DA238AE3}" presName="connector1" presStyleLbl="sibTrans2D1" presStyleIdx="0" presStyleCnt="3"/>
      <dgm:spPr>
        <a:prstGeom prst="circularArrow">
          <a:avLst>
            <a:gd name="adj1" fmla="val 4687"/>
            <a:gd name="adj2" fmla="val 299029"/>
            <a:gd name="adj3" fmla="val 2422664"/>
            <a:gd name="adj4" fmla="val 16079846"/>
            <a:gd name="adj5" fmla="val 5469"/>
          </a:avLst>
        </a:prstGeom>
      </dgm:spPr>
      <dgm:t>
        <a:bodyPr/>
        <a:lstStyle/>
        <a:p>
          <a:endParaRPr lang="en-US"/>
        </a:p>
      </dgm:t>
    </dgm:pt>
    <dgm:pt modelId="{91412D89-7B29-4D1B-BE58-E07F92482D39}" type="pres">
      <dgm:prSet presAssocID="{8F133624-A09C-4736-912C-C507D8BD1C9B}" presName="connector2" presStyleLbl="sibTrans2D1" presStyleIdx="1" presStyleCnt="3"/>
      <dgm:spPr>
        <a:prstGeom prst="leftCircularArrow">
          <a:avLst>
            <a:gd name="adj1" fmla="val 6452"/>
            <a:gd name="adj2" fmla="val 429999"/>
            <a:gd name="adj3" fmla="val 10489124"/>
            <a:gd name="adj4" fmla="val 14837806"/>
            <a:gd name="adj5" fmla="val 7527"/>
          </a:avLst>
        </a:prstGeom>
      </dgm:spPr>
      <dgm:t>
        <a:bodyPr/>
        <a:lstStyle/>
        <a:p>
          <a:endParaRPr lang="en-US"/>
        </a:p>
      </dgm:t>
    </dgm:pt>
    <dgm:pt modelId="{EA882282-49EE-4456-8184-68869A3C0039}" type="pres">
      <dgm:prSet presAssocID="{04E6EE3C-1E79-47C5-9033-1BF53EF63ADE}" presName="connector3" presStyleLbl="sibTrans2D1" presStyleIdx="2" presStyleCnt="3"/>
      <dgm:spPr>
        <a:prstGeom prst="circularArrow">
          <a:avLst>
            <a:gd name="adj1" fmla="val 5984"/>
            <a:gd name="adj2" fmla="val 394124"/>
            <a:gd name="adj3" fmla="val 13313824"/>
            <a:gd name="adj4" fmla="val 10508221"/>
            <a:gd name="adj5" fmla="val 6981"/>
          </a:avLst>
        </a:prstGeom>
      </dgm:spPr>
      <dgm:t>
        <a:bodyPr/>
        <a:lstStyle/>
        <a:p>
          <a:endParaRPr lang="en-US"/>
        </a:p>
      </dgm:t>
    </dgm:pt>
  </dgm:ptLst>
  <dgm:cxnLst>
    <dgm:cxn modelId="{2DE575ED-E27D-4255-B43D-5A3A5D2B6F13}" type="presOf" srcId="{3F16EA39-B569-43DD-898C-35DACB131EBE}" destId="{9CF298C6-92A7-4EFE-8E69-92EB3F671433}" srcOrd="1" destOrd="0" presId="urn:microsoft.com/office/officeart/2005/8/layout/gear1"/>
    <dgm:cxn modelId="{C7773D7B-C20A-4B32-94FE-C82838A46229}" type="presOf" srcId="{04E6EE3C-1E79-47C5-9033-1BF53EF63ADE}" destId="{EA882282-49EE-4456-8184-68869A3C0039}" srcOrd="0" destOrd="0" presId="urn:microsoft.com/office/officeart/2005/8/layout/gear1"/>
    <dgm:cxn modelId="{EFF978D6-4D34-469A-9891-60854DC16C61}" type="presOf" srcId="{10945E1E-8360-46B8-B68E-9B17B5E4D036}" destId="{A9BA8993-8F3C-4959-8322-DAD0D3B00087}" srcOrd="0" destOrd="0" presId="urn:microsoft.com/office/officeart/2005/8/layout/gear1"/>
    <dgm:cxn modelId="{FD2EC7E7-2466-4C81-8019-A244C6CE8092}" type="presOf" srcId="{8F133624-A09C-4736-912C-C507D8BD1C9B}" destId="{91412D89-7B29-4D1B-BE58-E07F92482D39}" srcOrd="0" destOrd="0" presId="urn:microsoft.com/office/officeart/2005/8/layout/gear1"/>
    <dgm:cxn modelId="{6580D968-A8D2-43F4-9CF2-86ACB4750ED5}" type="presOf" srcId="{01AA0144-B96E-4BE1-B15D-067795D38417}" destId="{ECDB0CCD-2585-4360-89E2-116ACE520CC8}" srcOrd="2" destOrd="0" presId="urn:microsoft.com/office/officeart/2005/8/layout/gear1"/>
    <dgm:cxn modelId="{95CEFEFA-7106-4727-BE60-102FBC8B9B55}" type="presOf" srcId="{01AA0144-B96E-4BE1-B15D-067795D38417}" destId="{E8C745ED-6768-4547-A9F1-5371FA853FCB}" srcOrd="0" destOrd="0" presId="urn:microsoft.com/office/officeart/2005/8/layout/gear1"/>
    <dgm:cxn modelId="{C9F52FE2-159F-4D5B-AFE0-E70C269C8219}" srcId="{85CE95DE-C626-482C-9E12-E8EC02E303C4}" destId="{01AA0144-B96E-4BE1-B15D-067795D38417}" srcOrd="0" destOrd="0" parTransId="{0C37962C-1937-4D26-9BEC-056F2E2781E8}" sibTransId="{288514F7-5958-4434-892E-F962DA238AE3}"/>
    <dgm:cxn modelId="{700E708C-8C2C-4DAE-A9FD-1C8B4D776D4B}" srcId="{85CE95DE-C626-482C-9E12-E8EC02E303C4}" destId="{3F16EA39-B569-43DD-898C-35DACB131EBE}" srcOrd="2" destOrd="0" parTransId="{35F39811-4F11-422A-B381-E335F26C089B}" sibTransId="{04E6EE3C-1E79-47C5-9033-1BF53EF63ADE}"/>
    <dgm:cxn modelId="{6AB207AE-4442-4D79-A9E2-E95ED8506A8C}" type="presOf" srcId="{288514F7-5958-4434-892E-F962DA238AE3}" destId="{657B2656-8EE2-435C-B027-EB8FE52E3B94}" srcOrd="0" destOrd="0" presId="urn:microsoft.com/office/officeart/2005/8/layout/gear1"/>
    <dgm:cxn modelId="{B1E3EC92-CB98-4E3D-9DCD-EDE3FBFD5DCF}" type="presOf" srcId="{01AA0144-B96E-4BE1-B15D-067795D38417}" destId="{9563596E-7AAE-4C90-B9A6-3DAA341FF21F}" srcOrd="1" destOrd="0" presId="urn:microsoft.com/office/officeart/2005/8/layout/gear1"/>
    <dgm:cxn modelId="{BB57CFD4-C48B-4EB3-86D3-89C4B1B84457}" type="presOf" srcId="{3F16EA39-B569-43DD-898C-35DACB131EBE}" destId="{8D18DDAE-710E-4CF6-91BA-486E7A1D6126}" srcOrd="2" destOrd="0" presId="urn:microsoft.com/office/officeart/2005/8/layout/gear1"/>
    <dgm:cxn modelId="{F394096E-815D-4A11-A328-91D5DF01F093}" type="presOf" srcId="{85CE95DE-C626-482C-9E12-E8EC02E303C4}" destId="{22E12E9C-9604-4788-8385-D72857FDF945}" srcOrd="0" destOrd="0" presId="urn:microsoft.com/office/officeart/2005/8/layout/gear1"/>
    <dgm:cxn modelId="{1DB66076-3F0C-4CB7-A57D-56FB54EDEA0A}" type="presOf" srcId="{3F16EA39-B569-43DD-898C-35DACB131EBE}" destId="{57DFFF3A-F80E-478C-9F14-02E765A92092}" srcOrd="3" destOrd="0" presId="urn:microsoft.com/office/officeart/2005/8/layout/gear1"/>
    <dgm:cxn modelId="{579C6DEF-589E-4B8C-A504-F6508774430B}" type="presOf" srcId="{3F16EA39-B569-43DD-898C-35DACB131EBE}" destId="{959B473E-73E3-4092-B6F9-343A2093C3E4}" srcOrd="0" destOrd="0" presId="urn:microsoft.com/office/officeart/2005/8/layout/gear1"/>
    <dgm:cxn modelId="{40C52359-4BB8-4A34-8647-56CAA3F8C939}" srcId="{85CE95DE-C626-482C-9E12-E8EC02E303C4}" destId="{10945E1E-8360-46B8-B68E-9B17B5E4D036}" srcOrd="1" destOrd="0" parTransId="{64E5D213-B6D5-4EFB-82D7-5B8B2348F13A}" sibTransId="{8F133624-A09C-4736-912C-C507D8BD1C9B}"/>
    <dgm:cxn modelId="{828B4B71-2C28-432C-B870-A1E770544158}" type="presOf" srcId="{10945E1E-8360-46B8-B68E-9B17B5E4D036}" destId="{9D92210D-94A8-439A-93DF-969B209346F1}" srcOrd="2" destOrd="0" presId="urn:microsoft.com/office/officeart/2005/8/layout/gear1"/>
    <dgm:cxn modelId="{293D261E-496D-42AA-B127-CE876066BC13}" type="presOf" srcId="{10945E1E-8360-46B8-B68E-9B17B5E4D036}" destId="{02ECF701-4086-4718-B591-2D19F0D12B83}" srcOrd="1" destOrd="0" presId="urn:microsoft.com/office/officeart/2005/8/layout/gear1"/>
    <dgm:cxn modelId="{D31CEA03-656E-4CEE-BBBD-FF44C1C499CE}" type="presParOf" srcId="{22E12E9C-9604-4788-8385-D72857FDF945}" destId="{E8C745ED-6768-4547-A9F1-5371FA853FCB}" srcOrd="0" destOrd="0" presId="urn:microsoft.com/office/officeart/2005/8/layout/gear1"/>
    <dgm:cxn modelId="{1E00DE7F-DB82-4C0E-87A3-FDDA819EACEF}" type="presParOf" srcId="{22E12E9C-9604-4788-8385-D72857FDF945}" destId="{9563596E-7AAE-4C90-B9A6-3DAA341FF21F}" srcOrd="1" destOrd="0" presId="urn:microsoft.com/office/officeart/2005/8/layout/gear1"/>
    <dgm:cxn modelId="{364590A6-69D8-4815-940F-3A2EED249156}" type="presParOf" srcId="{22E12E9C-9604-4788-8385-D72857FDF945}" destId="{ECDB0CCD-2585-4360-89E2-116ACE520CC8}" srcOrd="2" destOrd="0" presId="urn:microsoft.com/office/officeart/2005/8/layout/gear1"/>
    <dgm:cxn modelId="{CD67FAAC-F73C-4585-B2FE-FC913702C38F}" type="presParOf" srcId="{22E12E9C-9604-4788-8385-D72857FDF945}" destId="{A9BA8993-8F3C-4959-8322-DAD0D3B00087}" srcOrd="3" destOrd="0" presId="urn:microsoft.com/office/officeart/2005/8/layout/gear1"/>
    <dgm:cxn modelId="{4F1A0DAB-57D5-462F-849A-880952D93105}" type="presParOf" srcId="{22E12E9C-9604-4788-8385-D72857FDF945}" destId="{02ECF701-4086-4718-B591-2D19F0D12B83}" srcOrd="4" destOrd="0" presId="urn:microsoft.com/office/officeart/2005/8/layout/gear1"/>
    <dgm:cxn modelId="{1664A315-EF18-4B50-8DD3-D564F3FEDFAC}" type="presParOf" srcId="{22E12E9C-9604-4788-8385-D72857FDF945}" destId="{9D92210D-94A8-439A-93DF-969B209346F1}" srcOrd="5" destOrd="0" presId="urn:microsoft.com/office/officeart/2005/8/layout/gear1"/>
    <dgm:cxn modelId="{3A7AE027-DC12-41E8-B6B7-8C7426BA32C4}" type="presParOf" srcId="{22E12E9C-9604-4788-8385-D72857FDF945}" destId="{959B473E-73E3-4092-B6F9-343A2093C3E4}" srcOrd="6" destOrd="0" presId="urn:microsoft.com/office/officeart/2005/8/layout/gear1"/>
    <dgm:cxn modelId="{79F6981C-6ED6-4938-863A-7F6004C070CD}" type="presParOf" srcId="{22E12E9C-9604-4788-8385-D72857FDF945}" destId="{9CF298C6-92A7-4EFE-8E69-92EB3F671433}" srcOrd="7" destOrd="0" presId="urn:microsoft.com/office/officeart/2005/8/layout/gear1"/>
    <dgm:cxn modelId="{A38AB67B-680D-48DA-A80B-549B8D07C0EB}" type="presParOf" srcId="{22E12E9C-9604-4788-8385-D72857FDF945}" destId="{8D18DDAE-710E-4CF6-91BA-486E7A1D6126}" srcOrd="8" destOrd="0" presId="urn:microsoft.com/office/officeart/2005/8/layout/gear1"/>
    <dgm:cxn modelId="{E6F12756-5D5F-491F-A990-A918E0BE2DD5}" type="presParOf" srcId="{22E12E9C-9604-4788-8385-D72857FDF945}" destId="{57DFFF3A-F80E-478C-9F14-02E765A92092}" srcOrd="9" destOrd="0" presId="urn:microsoft.com/office/officeart/2005/8/layout/gear1"/>
    <dgm:cxn modelId="{8B064391-4F36-4C53-B2A2-40A2B2E5DFA2}" type="presParOf" srcId="{22E12E9C-9604-4788-8385-D72857FDF945}" destId="{657B2656-8EE2-435C-B027-EB8FE52E3B94}" srcOrd="10" destOrd="0" presId="urn:microsoft.com/office/officeart/2005/8/layout/gear1"/>
    <dgm:cxn modelId="{0A097F83-BC72-4631-B68C-967E63CD40F2}" type="presParOf" srcId="{22E12E9C-9604-4788-8385-D72857FDF945}" destId="{91412D89-7B29-4D1B-BE58-E07F92482D39}" srcOrd="11" destOrd="0" presId="urn:microsoft.com/office/officeart/2005/8/layout/gear1"/>
    <dgm:cxn modelId="{98B1F169-8026-4768-8FC7-21EC8130BADA}" type="presParOf" srcId="{22E12E9C-9604-4788-8385-D72857FDF945}" destId="{EA882282-49EE-4456-8184-68869A3C0039}" srcOrd="12" destOrd="0" presId="urn:microsoft.com/office/officeart/2005/8/layout/gear1"/>
  </dgm:cxnLst>
  <dgm:bg>
    <a:solidFill>
      <a:schemeClr val="accent1">
        <a:lumMod val="20000"/>
        <a:lumOff val="80000"/>
      </a:schemeClr>
    </a:solidFill>
    <a:effectLst>
      <a:innerShdw blurRad="63500" dist="50800" dir="2700000">
        <a:prstClr val="black">
          <a:alpha val="50000"/>
        </a:prstClr>
      </a:innerShdw>
    </a:effectLst>
  </dgm:bg>
  <dgm:whole>
    <a:ln>
      <a:solidFill>
        <a:schemeClr val="accent3">
          <a:lumMod val="75000"/>
        </a:schemeClr>
      </a:solidFill>
    </a:ln>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EDE6D8-FB6F-4487-B7A3-25E9232D02F1}" type="doc">
      <dgm:prSet loTypeId="list" loCatId="list" qsTypeId="urn:microsoft.com/office/officeart/2005/8/quickstyle/simple3" qsCatId="simple" csTypeId="urn:microsoft.com/office/officeart/2005/8/colors/colorful5" csCatId="colorful" phldr="1"/>
      <dgm:spPr/>
      <dgm:t>
        <a:bodyPr/>
        <a:lstStyle/>
        <a:p>
          <a:endParaRPr lang="en-US"/>
        </a:p>
      </dgm:t>
    </dgm:pt>
    <dgm:pt modelId="{54EFB9B3-C47D-411F-BE88-433AD8BDA66A}">
      <dgm:prSet phldrT="[Text]" phldr="0" custT="1"/>
      <dgm:spPr/>
      <dgm:t>
        <a:bodyPr vert="horz" wrap="square"/>
        <a:p>
          <a:pPr>
            <a:lnSpc>
              <a:spcPct val="100000"/>
            </a:lnSpc>
            <a:spcBef>
              <a:spcPct val="0"/>
            </a:spcBef>
            <a:spcAft>
              <a:spcPct val="35000"/>
            </a:spcAft>
          </a:pPr>
          <a:r>
            <a:rPr lang="en-US" sz="1400" b="1" u="sng" smtClean="0">
              <a:latin typeface="Calibri" panose="020F0502020204030204"/>
              <a:ea typeface="+mn-ea"/>
              <a:cs typeface="+mn-cs"/>
            </a:rPr>
            <a:t>Comprehensive Facility  Management</a:t>
          </a:r>
          <a:r>
            <a:rPr lang="en-US" sz="1400" b="1" u="sng" dirty="0">
              <a:latin typeface="Calibri" panose="020F0502020204030204"/>
              <a:ea typeface="+mn-ea"/>
              <a:cs typeface="+mn-cs"/>
            </a:rPr>
            <a:t/>
          </a:r>
          <a:endParaRPr lang="en-US" sz="1400" b="1" u="sng" dirty="0">
            <a:latin typeface="Calibri" panose="020F0502020204030204"/>
            <a:ea typeface="+mn-ea"/>
            <a:cs typeface="+mn-cs"/>
          </a:endParaRPr>
        </a:p>
      </dgm:t>
    </dgm:pt>
    <dgm:pt modelId="{F9DFA248-5FA2-4A6F-B423-BA7C3EC28F71}" cxnId="{4E02C891-8AF0-4852-9EDE-789020574CC6}" type="parTrans">
      <dgm:prSet/>
      <dgm:spPr/>
      <dgm:t>
        <a:bodyPr/>
        <a:lstStyle/>
        <a:p>
          <a:endParaRPr lang="en-US"/>
        </a:p>
      </dgm:t>
    </dgm:pt>
    <dgm:pt modelId="{E6FC2999-A7D9-49CC-AB09-BC6B8B3468CC}" cxnId="{4E02C891-8AF0-4852-9EDE-789020574CC6}" type="sibTrans">
      <dgm:prSet/>
      <dgm:spPr/>
      <dgm:t>
        <a:bodyPr/>
        <a:lstStyle/>
        <a:p>
          <a:endParaRPr lang="en-US"/>
        </a:p>
      </dgm:t>
    </dgm:pt>
    <dgm:pt modelId="{680FCEFD-D48B-4D28-A5CE-E1E8557C309A}">
      <dgm:prSet phldr="0" custT="1"/>
      <dgm:spPr/>
      <dgm:t>
        <a:bodyPr vert="horz" wrap="square"/>
        <a:p>
          <a:pPr>
            <a:lnSpc>
              <a:spcPct val="100000"/>
            </a:lnSpc>
            <a:spcBef>
              <a:spcPct val="0"/>
            </a:spcBef>
            <a:spcAft>
              <a:spcPct val="15000"/>
            </a:spcAft>
          </a:pPr>
          <a:r>
            <a:rPr lang="en-US" sz="1600" smtClean="0">
              <a:latin typeface="Calibri" panose="020F0502020204030204"/>
              <a:ea typeface="+mn-ea"/>
              <a:cs typeface="+mn-cs"/>
            </a:rPr>
            <a:t>CFM &amp; IFM services / O&amp;M contracts with complete setup with </a:t>
          </a:r>
          <a:r>
            <a:rPr lang="en-US" sz="1600" smtClean="0">
              <a:latin typeface="Calibri" panose="020F0502020204030204"/>
              <a:ea typeface="+mn-ea"/>
              <a:cs typeface="+mn-cs"/>
            </a:rPr>
            <a:t>M&amp;E / HK / Security &amp; Horticulture  manpower.</a:t>
          </a:r>
          <a:r>
            <a:rPr lang="en-US" sz="1600" dirty="0">
              <a:latin typeface="Calibri" panose="020F0502020204030204"/>
              <a:ea typeface="+mn-ea"/>
              <a:cs typeface="+mn-cs"/>
            </a:rPr>
            <a:t/>
          </a:r>
          <a:endParaRPr lang="en-US" sz="1600" dirty="0">
            <a:latin typeface="Calibri" panose="020F0502020204030204"/>
            <a:ea typeface="+mn-ea"/>
            <a:cs typeface="+mn-cs"/>
          </a:endParaRPr>
        </a:p>
      </dgm:t>
    </dgm:pt>
    <dgm:pt modelId="{89F7B87A-4918-4E94-A380-77AEE5B47518}" cxnId="{A18D7F86-E43B-4808-883E-17726B2D48D0}" type="parTrans">
      <dgm:prSet/>
      <dgm:spPr/>
    </dgm:pt>
    <dgm:pt modelId="{0583007E-962A-4DD9-A3A7-AD565A1AC8ED}" cxnId="{A18D7F86-E43B-4808-883E-17726B2D48D0}" type="sibTrans">
      <dgm:prSet/>
      <dgm:spPr/>
    </dgm:pt>
    <dgm:pt modelId="{DB44B832-6A27-41A9-9438-053762E998AF}">
      <dgm:prSet phldr="0" custT="1"/>
      <dgm:spPr/>
      <dgm:t>
        <a:bodyPr vert="horz" wrap="square"/>
        <a:p>
          <a:pPr>
            <a:lnSpc>
              <a:spcPct val="100000"/>
            </a:lnSpc>
            <a:spcBef>
              <a:spcPct val="0"/>
            </a:spcBef>
            <a:spcAft>
              <a:spcPct val="15000"/>
            </a:spcAft>
          </a:pPr>
          <a:r>
            <a:rPr lang="en-US" sz="1600" smtClean="0">
              <a:latin typeface="Calibri" panose="020F0502020204030204"/>
              <a:ea typeface="+mn-ea"/>
              <a:cs typeface="+mn-cs"/>
            </a:rPr>
            <a:t> Facade cleaning services</a:t>
          </a:r>
          <a:r>
            <a:rPr lang="en-US" sz="1600" dirty="0">
              <a:latin typeface="Calibri" panose="020F0502020204030204"/>
              <a:ea typeface="+mn-ea"/>
              <a:cs typeface="+mn-cs"/>
            </a:rPr>
            <a:t/>
          </a:r>
          <a:endParaRPr lang="en-US" sz="1600" dirty="0">
            <a:latin typeface="Calibri" panose="020F0502020204030204"/>
            <a:ea typeface="+mn-ea"/>
            <a:cs typeface="+mn-cs"/>
          </a:endParaRPr>
        </a:p>
      </dgm:t>
    </dgm:pt>
    <dgm:pt modelId="{A148E77C-6778-4A43-AC90-95FF05FBE337}" cxnId="{1CBF5698-5A2F-4DFB-AB7C-F85102C60E6B}" type="parTrans">
      <dgm:prSet/>
      <dgm:spPr/>
    </dgm:pt>
    <dgm:pt modelId="{F4B8ACA3-F629-4724-A584-0B95A0DE613C}" cxnId="{1CBF5698-5A2F-4DFB-AB7C-F85102C60E6B}" type="sibTrans">
      <dgm:prSet/>
      <dgm:spPr/>
    </dgm:pt>
    <dgm:pt modelId="{530BECEE-536C-4D05-83F4-6627097F64B0}">
      <dgm:prSet phldr="0" custT="1"/>
      <dgm:spPr/>
      <dgm:t>
        <a:bodyPr vert="horz" wrap="square"/>
        <a:p>
          <a:pPr>
            <a:lnSpc>
              <a:spcPct val="100000"/>
            </a:lnSpc>
            <a:spcBef>
              <a:spcPct val="0"/>
            </a:spcBef>
            <a:spcAft>
              <a:spcPct val="15000"/>
            </a:spcAft>
          </a:pPr>
          <a:r>
            <a:rPr lang="en-US" sz="1600" smtClean="0">
              <a:latin typeface="Calibri" panose="020F0502020204030204"/>
              <a:ea typeface="+mn-ea"/>
              <a:cs typeface="+mn-cs"/>
            </a:rPr>
            <a:t>Pest Control , </a:t>
          </a:r>
          <a:r>
            <a:rPr lang="en-US" sz="1600" smtClean="0">
              <a:latin typeface="Calibri" panose="020F0502020204030204"/>
              <a:ea typeface="+mn-ea"/>
              <a:cs typeface="+mn-cs"/>
            </a:rPr>
            <a:t>Covid 19  Sanitisations &amp; Disinfectation services</a:t>
          </a:r>
          <a:r>
            <a:rPr lang="en-US" sz="1600" dirty="0">
              <a:latin typeface="Calibri" panose="020F0502020204030204"/>
              <a:ea typeface="+mn-ea"/>
              <a:cs typeface="+mn-cs"/>
            </a:rPr>
            <a:t/>
          </a:r>
          <a:endParaRPr lang="en-US" sz="1600" dirty="0">
            <a:latin typeface="Calibri" panose="020F0502020204030204"/>
            <a:ea typeface="+mn-ea"/>
            <a:cs typeface="+mn-cs"/>
          </a:endParaRPr>
        </a:p>
      </dgm:t>
    </dgm:pt>
    <dgm:pt modelId="{7FC9C0BB-B46C-4189-A9D2-262159443C25}" cxnId="{0ACEF3D8-C800-4AFE-8A4C-49C03B3A4E37}" type="parTrans">
      <dgm:prSet/>
      <dgm:spPr/>
    </dgm:pt>
    <dgm:pt modelId="{0F9A7F2A-DD85-4767-A0C8-0D540427B96F}" cxnId="{0ACEF3D8-C800-4AFE-8A4C-49C03B3A4E37}" type="sibTrans">
      <dgm:prSet/>
      <dgm:spPr/>
    </dgm:pt>
    <dgm:pt modelId="{0D65113E-E509-40D2-A288-BB9C202249AD}">
      <dgm:prSet phldrT="[Text]" custT="1"/>
      <dgm:spPr/>
      <dgm:t>
        <a:bodyPr/>
        <a:lstStyle/>
        <a:p>
          <a:r>
            <a:rPr lang="en-US" sz="1200" b="1" u="sng" smtClean="0">
              <a:latin typeface="Calibri" panose="020F0502020204030204"/>
              <a:ea typeface="+mn-ea"/>
              <a:cs typeface="+mn-cs"/>
            </a:rPr>
            <a:t>Human Resource</a:t>
          </a:r>
          <a:endParaRPr lang="en-US" sz="1200" b="1" u="sng" dirty="0">
            <a:latin typeface="Calibri" panose="020F0502020204030204"/>
            <a:ea typeface="+mn-ea"/>
            <a:cs typeface="+mn-cs"/>
          </a:endParaRPr>
        </a:p>
      </dgm:t>
    </dgm:pt>
    <dgm:pt modelId="{50A5FFF2-A806-4317-BCA4-34885D159E26}" cxnId="{D9AE99F5-C865-47AC-9AC2-3A8A8C1C32D5}" type="parTrans">
      <dgm:prSet/>
      <dgm:spPr/>
      <dgm:t>
        <a:bodyPr/>
        <a:lstStyle/>
        <a:p>
          <a:endParaRPr lang="en-US"/>
        </a:p>
      </dgm:t>
    </dgm:pt>
    <dgm:pt modelId="{4E22B477-C904-4C78-9FA3-C117147F7FCA}" cxnId="{D9AE99F5-C865-47AC-9AC2-3A8A8C1C32D5}" type="sibTrans">
      <dgm:prSet/>
      <dgm:spPr/>
      <dgm:t>
        <a:bodyPr/>
        <a:lstStyle/>
        <a:p>
          <a:endParaRPr lang="en-US"/>
        </a:p>
      </dgm:t>
    </dgm:pt>
    <dgm:pt modelId="{7CBAAFF2-3F39-496F-94F0-78907BB5B369}">
      <dgm:prSet phldrT="[Text]" custT="1"/>
      <dgm:spPr/>
      <dgm:t>
        <a:bodyPr/>
        <a:lstStyle/>
        <a:p>
          <a:r>
            <a:rPr lang="en-US" sz="1600" smtClean="0">
              <a:latin typeface="Calibri" panose="020F0502020204030204"/>
              <a:ea typeface="+mn-ea"/>
              <a:cs typeface="+mn-cs"/>
            </a:rPr>
            <a:t>HR Payroll Management  </a:t>
          </a:r>
          <a:endParaRPr lang="en-US" sz="1600" dirty="0">
            <a:latin typeface="Calibri" panose="020F0502020204030204"/>
            <a:ea typeface="+mn-ea"/>
            <a:cs typeface="+mn-cs"/>
          </a:endParaRPr>
        </a:p>
      </dgm:t>
    </dgm:pt>
    <dgm:pt modelId="{1D8F3631-1C35-4EE2-815D-51E076F1CDF1}" cxnId="{96CE6A9F-0155-4BA0-99B7-E22EECD5B624}" type="parTrans">
      <dgm:prSet/>
      <dgm:spPr/>
      <dgm:t>
        <a:bodyPr/>
        <a:lstStyle/>
        <a:p>
          <a:endParaRPr lang="en-US"/>
        </a:p>
      </dgm:t>
    </dgm:pt>
    <dgm:pt modelId="{332D6959-700B-4FD5-BA09-0FA76A4C1B35}" cxnId="{96CE6A9F-0155-4BA0-99B7-E22EECD5B624}" type="sibTrans">
      <dgm:prSet/>
      <dgm:spPr/>
      <dgm:t>
        <a:bodyPr/>
        <a:lstStyle/>
        <a:p>
          <a:endParaRPr lang="en-US"/>
        </a:p>
      </dgm:t>
    </dgm:pt>
    <dgm:pt modelId="{FC2484EA-B8E0-4794-A465-8AC0183A3AE3}">
      <dgm:prSet phldrT="[Text]" custT="1"/>
      <dgm:spPr/>
      <dgm:t>
        <a:bodyPr/>
        <a:lstStyle/>
        <a:p>
          <a:r>
            <a:rPr lang="en-US" sz="1600" smtClean="0">
              <a:latin typeface="Calibri" panose="020F0502020204030204"/>
              <a:ea typeface="+mn-ea"/>
              <a:cs typeface="+mn-cs"/>
            </a:rPr>
            <a:t>Recruitment &amp; deployment</a:t>
          </a:r>
          <a:endParaRPr lang="en-US" sz="1600" dirty="0">
            <a:latin typeface="Calibri" panose="020F0502020204030204"/>
            <a:ea typeface="+mn-ea"/>
            <a:cs typeface="+mn-cs"/>
          </a:endParaRPr>
        </a:p>
      </dgm:t>
    </dgm:pt>
    <dgm:pt modelId="{F08E2898-554D-4A63-8C82-3A9D1E8CD033}" cxnId="{FBC544FA-30F4-455C-AB45-53F935FE8C12}" type="parTrans">
      <dgm:prSet/>
      <dgm:spPr/>
      <dgm:t>
        <a:bodyPr/>
        <a:lstStyle/>
        <a:p>
          <a:endParaRPr lang="en-US"/>
        </a:p>
      </dgm:t>
    </dgm:pt>
    <dgm:pt modelId="{38CE853F-5241-4905-9835-B7E3AAF363D5}" cxnId="{FBC544FA-30F4-455C-AB45-53F935FE8C12}" type="sibTrans">
      <dgm:prSet/>
      <dgm:spPr/>
      <dgm:t>
        <a:bodyPr/>
        <a:lstStyle/>
        <a:p>
          <a:endParaRPr lang="en-US"/>
        </a:p>
      </dgm:t>
    </dgm:pt>
    <dgm:pt modelId="{D5DB86EA-4C7B-46A4-A3BC-2B5085A063C1}">
      <dgm:prSet phldrT="[Text]" custT="1"/>
      <dgm:spPr/>
      <dgm:t>
        <a:bodyPr/>
        <a:lstStyle/>
        <a:p>
          <a:r>
            <a:rPr lang="en-US" sz="1600" smtClean="0">
              <a:latin typeface="Calibri" panose="020F0502020204030204"/>
              <a:ea typeface="+mn-ea"/>
              <a:cs typeface="+mn-cs"/>
            </a:rPr>
            <a:t>CNP Model for payroll management</a:t>
          </a:r>
          <a:endParaRPr lang="en-US" sz="1600" dirty="0">
            <a:latin typeface="Calibri" panose="020F0502020204030204"/>
            <a:ea typeface="+mn-ea"/>
            <a:cs typeface="+mn-cs"/>
          </a:endParaRPr>
        </a:p>
      </dgm:t>
    </dgm:pt>
    <dgm:pt modelId="{4620B7FD-941B-444C-A9B1-E7AEE0E6B100}" cxnId="{C4092AE7-2C20-44D8-BDA4-3039E0857A16}" type="parTrans">
      <dgm:prSet/>
      <dgm:spPr/>
      <dgm:t>
        <a:bodyPr/>
        <a:lstStyle/>
        <a:p>
          <a:endParaRPr lang="en-US"/>
        </a:p>
      </dgm:t>
    </dgm:pt>
    <dgm:pt modelId="{BA9609B4-D757-4F3E-BC55-2E9F55DD785B}" cxnId="{C4092AE7-2C20-44D8-BDA4-3039E0857A16}" type="sibTrans">
      <dgm:prSet/>
      <dgm:spPr/>
      <dgm:t>
        <a:bodyPr/>
        <a:lstStyle/>
        <a:p>
          <a:endParaRPr lang="en-US"/>
        </a:p>
      </dgm:t>
    </dgm:pt>
    <dgm:pt modelId="{0A97B697-5B6C-40F9-ACB8-B0D4DCAE2F9F}" type="pres">
      <dgm:prSet presAssocID="{40EDE6D8-FB6F-4487-B7A3-25E9232D02F1}" presName="Name0" presStyleCnt="0">
        <dgm:presLayoutVars>
          <dgm:dir/>
          <dgm:resizeHandles val="exact"/>
        </dgm:presLayoutVars>
      </dgm:prSet>
      <dgm:spPr/>
      <dgm:t>
        <a:bodyPr/>
        <a:lstStyle/>
        <a:p>
          <a:endParaRPr lang="en-US"/>
        </a:p>
      </dgm:t>
    </dgm:pt>
    <dgm:pt modelId="{0965356D-0C87-419F-A00C-7DCD590D48D0}" type="pres">
      <dgm:prSet presAssocID="{54EFB9B3-C47D-411F-BE88-433AD8BDA66A}" presName="node" presStyleLbl="node1" presStyleIdx="0" presStyleCnt="2">
        <dgm:presLayoutVars>
          <dgm:bulletEnabled val="1"/>
        </dgm:presLayoutVars>
      </dgm:prSet>
      <dgm:spPr/>
      <dgm:t>
        <a:bodyPr/>
        <a:lstStyle/>
        <a:p>
          <a:endParaRPr lang="en-US"/>
        </a:p>
      </dgm:t>
    </dgm:pt>
    <dgm:pt modelId="{7E49170A-C16C-4FFD-BECE-1245CD7BF165}" type="pres">
      <dgm:prSet presAssocID="{E6FC2999-A7D9-49CC-AB09-BC6B8B3468CC}" presName="sibTrans" presStyleCnt="0"/>
      <dgm:spPr/>
      <dgm:t>
        <a:bodyPr/>
        <a:lstStyle/>
        <a:p>
          <a:endParaRPr lang="en-US"/>
        </a:p>
      </dgm:t>
    </dgm:pt>
    <dgm:pt modelId="{CFFE228D-9DC2-4201-BCB0-C08752A57AB8}" type="pres">
      <dgm:prSet presAssocID="{0D65113E-E509-40D2-A288-BB9C202249AD}" presName="node" presStyleLbl="node1" presStyleIdx="1" presStyleCnt="2">
        <dgm:presLayoutVars>
          <dgm:bulletEnabled val="1"/>
        </dgm:presLayoutVars>
      </dgm:prSet>
      <dgm:spPr/>
      <dgm:t>
        <a:bodyPr/>
        <a:lstStyle/>
        <a:p>
          <a:endParaRPr lang="en-US"/>
        </a:p>
      </dgm:t>
    </dgm:pt>
  </dgm:ptLst>
  <dgm:cxnLst>
    <dgm:cxn modelId="{4E02C891-8AF0-4852-9EDE-789020574CC6}" srcId="{40EDE6D8-FB6F-4487-B7A3-25E9232D02F1}" destId="{54EFB9B3-C47D-411F-BE88-433AD8BDA66A}" srcOrd="0" destOrd="0" parTransId="{F9DFA248-5FA2-4A6F-B423-BA7C3EC28F71}" sibTransId="{E6FC2999-A7D9-49CC-AB09-BC6B8B3468CC}"/>
    <dgm:cxn modelId="{A18D7F86-E43B-4808-883E-17726B2D48D0}" srcId="{54EFB9B3-C47D-411F-BE88-433AD8BDA66A}" destId="{680FCEFD-D48B-4D28-A5CE-E1E8557C309A}" srcOrd="0" destOrd="0" parTransId="{89F7B87A-4918-4E94-A380-77AEE5B47518}" sibTransId="{0583007E-962A-4DD9-A3A7-AD565A1AC8ED}"/>
    <dgm:cxn modelId="{1CBF5698-5A2F-4DFB-AB7C-F85102C60E6B}" srcId="{54EFB9B3-C47D-411F-BE88-433AD8BDA66A}" destId="{DB44B832-6A27-41A9-9438-053762E998AF}" srcOrd="1" destOrd="0" parTransId="{A148E77C-6778-4A43-AC90-95FF05FBE337}" sibTransId="{F4B8ACA3-F629-4724-A584-0B95A0DE613C}"/>
    <dgm:cxn modelId="{0ACEF3D8-C800-4AFE-8A4C-49C03B3A4E37}" srcId="{54EFB9B3-C47D-411F-BE88-433AD8BDA66A}" destId="{530BECEE-536C-4D05-83F4-6627097F64B0}" srcOrd="2" destOrd="0" parTransId="{7FC9C0BB-B46C-4189-A9D2-262159443C25}" sibTransId="{0F9A7F2A-DD85-4767-A0C8-0D540427B96F}"/>
    <dgm:cxn modelId="{D9AE99F5-C865-47AC-9AC2-3A8A8C1C32D5}" srcId="{40EDE6D8-FB6F-4487-B7A3-25E9232D02F1}" destId="{0D65113E-E509-40D2-A288-BB9C202249AD}" srcOrd="1" destOrd="0" parTransId="{50A5FFF2-A806-4317-BCA4-34885D159E26}" sibTransId="{4E22B477-C904-4C78-9FA3-C117147F7FCA}"/>
    <dgm:cxn modelId="{96CE6A9F-0155-4BA0-99B7-E22EECD5B624}" srcId="{0D65113E-E509-40D2-A288-BB9C202249AD}" destId="{7CBAAFF2-3F39-496F-94F0-78907BB5B369}" srcOrd="0" destOrd="1" parTransId="{1D8F3631-1C35-4EE2-815D-51E076F1CDF1}" sibTransId="{332D6959-700B-4FD5-BA09-0FA76A4C1B35}"/>
    <dgm:cxn modelId="{FBC544FA-30F4-455C-AB45-53F935FE8C12}" srcId="{0D65113E-E509-40D2-A288-BB9C202249AD}" destId="{FC2484EA-B8E0-4794-A465-8AC0183A3AE3}" srcOrd="1" destOrd="1" parTransId="{F08E2898-554D-4A63-8C82-3A9D1E8CD033}" sibTransId="{38CE853F-5241-4905-9835-B7E3AAF363D5}"/>
    <dgm:cxn modelId="{C4092AE7-2C20-44D8-BDA4-3039E0857A16}" srcId="{0D65113E-E509-40D2-A288-BB9C202249AD}" destId="{D5DB86EA-4C7B-46A4-A3BC-2B5085A063C1}" srcOrd="2" destOrd="1" parTransId="{4620B7FD-941B-444C-A9B1-E7AEE0E6B100}" sibTransId="{BA9609B4-D757-4F3E-BC55-2E9F55DD785B}"/>
    <dgm:cxn modelId="{FDCF2007-3136-47BE-89F2-E764C021E484}" type="presOf" srcId="{40EDE6D8-FB6F-4487-B7A3-25E9232D02F1}" destId="{0A97B697-5B6C-40F9-ACB8-B0D4DCAE2F9F}" srcOrd="0" destOrd="0" presId="urn:microsoft.com/office/officeart/2005/8/layout/hList6"/>
    <dgm:cxn modelId="{1A167163-015A-46E2-9530-8E69B76679F4}" type="presParOf" srcId="{0A97B697-5B6C-40F9-ACB8-B0D4DCAE2F9F}" destId="{0965356D-0C87-419F-A00C-7DCD590D48D0}" srcOrd="0" destOrd="0" presId="urn:microsoft.com/office/officeart/2005/8/layout/hList6"/>
    <dgm:cxn modelId="{B7462B4E-829A-4757-8254-653CFD7F6AC9}" type="presOf" srcId="{54EFB9B3-C47D-411F-BE88-433AD8BDA66A}" destId="{0965356D-0C87-419F-A00C-7DCD590D48D0}" srcOrd="0" destOrd="0" presId="urn:microsoft.com/office/officeart/2005/8/layout/hList6"/>
    <dgm:cxn modelId="{9B68E00D-9F41-4934-A38F-9CC152F5BD2D}" type="presOf" srcId="{680FCEFD-D48B-4D28-A5CE-E1E8557C309A}" destId="{0965356D-0C87-419F-A00C-7DCD590D48D0}" srcOrd="0" destOrd="1" presId="urn:microsoft.com/office/officeart/2005/8/layout/hList6"/>
    <dgm:cxn modelId="{C78772E7-76F1-445E-9F77-7E3D2B5AA449}" type="presOf" srcId="{DB44B832-6A27-41A9-9438-053762E998AF}" destId="{0965356D-0C87-419F-A00C-7DCD590D48D0}" srcOrd="0" destOrd="2" presId="urn:microsoft.com/office/officeart/2005/8/layout/hList6"/>
    <dgm:cxn modelId="{0E652AA8-05D9-4643-9A07-DE94AECA27DA}" type="presOf" srcId="{530BECEE-536C-4D05-83F4-6627097F64B0}" destId="{0965356D-0C87-419F-A00C-7DCD590D48D0}" srcOrd="0" destOrd="3" presId="urn:microsoft.com/office/officeart/2005/8/layout/hList6"/>
    <dgm:cxn modelId="{E69D876F-97D0-4DA4-94C3-903A56FD6412}" type="presParOf" srcId="{0A97B697-5B6C-40F9-ACB8-B0D4DCAE2F9F}" destId="{7E49170A-C16C-4FFD-BECE-1245CD7BF165}" srcOrd="1" destOrd="0" presId="urn:microsoft.com/office/officeart/2005/8/layout/hList6"/>
    <dgm:cxn modelId="{F37A8C5A-70C2-4E03-BD7D-6944B6746CB1}" type="presParOf" srcId="{0A97B697-5B6C-40F9-ACB8-B0D4DCAE2F9F}" destId="{CFFE228D-9DC2-4201-BCB0-C08752A57AB8}" srcOrd="2" destOrd="0" presId="urn:microsoft.com/office/officeart/2005/8/layout/hList6"/>
    <dgm:cxn modelId="{8FAAFCBE-5BAC-4C42-AE56-0397B80F10CB}" type="presOf" srcId="{0D65113E-E509-40D2-A288-BB9C202249AD}" destId="{CFFE228D-9DC2-4201-BCB0-C08752A57AB8}" srcOrd="0" destOrd="0" presId="urn:microsoft.com/office/officeart/2005/8/layout/hList6"/>
    <dgm:cxn modelId="{A1DC1C02-6A88-4803-8A6D-2A29B102BF35}" type="presOf" srcId="{7CBAAFF2-3F39-496F-94F0-78907BB5B369}" destId="{CFFE228D-9DC2-4201-BCB0-C08752A57AB8}" srcOrd="0" destOrd="1" presId="urn:microsoft.com/office/officeart/2005/8/layout/hList6"/>
    <dgm:cxn modelId="{03520079-66A6-4234-A541-2BE8BD67387F}" type="presOf" srcId="{FC2484EA-B8E0-4794-A465-8AC0183A3AE3}" destId="{CFFE228D-9DC2-4201-BCB0-C08752A57AB8}" srcOrd="0" destOrd="2" presId="urn:microsoft.com/office/officeart/2005/8/layout/hList6"/>
    <dgm:cxn modelId="{2D2F3AF6-8032-4999-A091-FDE347BFF31B}" type="presOf" srcId="{D5DB86EA-4C7B-46A4-A3BC-2B5085A063C1}" destId="{CFFE228D-9DC2-4201-BCB0-C08752A57AB8}" srcOrd="0" destOrd="3" presId="urn:microsoft.com/office/officeart/2005/8/layout/hList6"/>
  </dgm:cxnLst>
  <dgm:bg>
    <a:solidFill>
      <a:schemeClr val="bg2">
        <a:lumMod val="20000"/>
        <a:lumOff val="80000"/>
      </a:schemeClr>
    </a:solidFill>
    <a:effectLst>
      <a:outerShdw blurRad="50800" dist="50800" dir="5400000" algn="ctr" rotWithShape="0">
        <a:schemeClr val="tx2">
          <a:lumMod val="40000"/>
          <a:lumOff val="60000"/>
        </a:schemeClr>
      </a:outerShdw>
    </a:effect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EEF34-4CBD-4B0B-82A3-9D6DAA50889B}">
      <dsp:nvSpPr>
        <dsp:cNvPr id="0" name=""/>
        <dsp:cNvSpPr/>
      </dsp:nvSpPr>
      <dsp:spPr>
        <a:xfrm>
          <a:off x="4323936" y="1720591"/>
          <a:ext cx="945310" cy="92846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latin typeface="Arial" pitchFamily="34" charset="0"/>
              <a:ea typeface="+mn-ea"/>
              <a:cs typeface="Arial" pitchFamily="34" charset="0"/>
            </a:rPr>
            <a:t>ORION MANAGEMENT SERVICES </a:t>
          </a:r>
          <a:endParaRPr lang="en-US" sz="1000" b="1" kern="1200" dirty="0">
            <a:solidFill>
              <a:srgbClr val="FFFFFF"/>
            </a:solidFill>
            <a:latin typeface="Arial" pitchFamily="34" charset="0"/>
            <a:ea typeface="+mn-ea"/>
            <a:cs typeface="Arial" pitchFamily="34" charset="0"/>
          </a:endParaRPr>
        </a:p>
      </dsp:txBody>
      <dsp:txXfrm>
        <a:off x="4462373" y="1856561"/>
        <a:ext cx="668436" cy="656524"/>
      </dsp:txXfrm>
    </dsp:sp>
    <dsp:sp modelId="{23382088-49A1-4700-B0DD-875ACA2D064E}">
      <dsp:nvSpPr>
        <dsp:cNvPr id="0" name=""/>
        <dsp:cNvSpPr/>
      </dsp:nvSpPr>
      <dsp:spPr>
        <a:xfrm rot="16200000">
          <a:off x="4601440" y="1187485"/>
          <a:ext cx="390301" cy="381086"/>
        </a:xfrm>
        <a:prstGeom prst="rightArrow">
          <a:avLst>
            <a:gd name="adj1" fmla="val 60000"/>
            <a:gd name="adj2" fmla="val 50000"/>
          </a:avLst>
        </a:prstGeom>
        <a:gradFill rotWithShape="0">
          <a:gsLst>
            <a:gs pos="0">
              <a:srgbClr val="333399">
                <a:shade val="90000"/>
                <a:hueOff val="0"/>
                <a:satOff val="0"/>
                <a:lumOff val="0"/>
                <a:alphaOff val="0"/>
                <a:shade val="51000"/>
                <a:satMod val="130000"/>
              </a:srgbClr>
            </a:gs>
            <a:gs pos="80000">
              <a:srgbClr val="333399">
                <a:shade val="90000"/>
                <a:hueOff val="0"/>
                <a:satOff val="0"/>
                <a:lumOff val="0"/>
                <a:alphaOff val="0"/>
                <a:shade val="93000"/>
                <a:satMod val="130000"/>
              </a:srgbClr>
            </a:gs>
            <a:gs pos="100000">
              <a:srgbClr val="333399">
                <a:shade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dirty="0">
            <a:solidFill>
              <a:srgbClr val="FFFFFF"/>
            </a:solidFill>
            <a:latin typeface="Arial" pitchFamily="34" charset="0"/>
            <a:ea typeface="+mn-ea"/>
            <a:cs typeface="Arial" pitchFamily="34" charset="0"/>
          </a:endParaRPr>
        </a:p>
      </dsp:txBody>
      <dsp:txXfrm>
        <a:off x="4658603" y="1320865"/>
        <a:ext cx="275975" cy="228652"/>
      </dsp:txXfrm>
    </dsp:sp>
    <dsp:sp modelId="{A7CF550B-6740-4FDE-9A71-9BB8767A6BEF}">
      <dsp:nvSpPr>
        <dsp:cNvPr id="0" name=""/>
        <dsp:cNvSpPr/>
      </dsp:nvSpPr>
      <dsp:spPr>
        <a:xfrm>
          <a:off x="4179356" y="5517"/>
          <a:ext cx="1234469" cy="1008758"/>
        </a:xfrm>
        <a:prstGeom prst="ellipse">
          <a:avLst/>
        </a:prstGeom>
        <a:gradFill rotWithShape="0">
          <a:gsLst>
            <a:gs pos="0">
              <a:srgbClr val="333399">
                <a:shade val="50000"/>
                <a:hueOff val="0"/>
                <a:satOff val="0"/>
                <a:lumOff val="0"/>
                <a:alphaOff val="0"/>
                <a:shade val="51000"/>
                <a:satMod val="130000"/>
              </a:srgbClr>
            </a:gs>
            <a:gs pos="80000">
              <a:srgbClr val="333399">
                <a:shade val="50000"/>
                <a:hueOff val="0"/>
                <a:satOff val="0"/>
                <a:lumOff val="0"/>
                <a:alphaOff val="0"/>
                <a:shade val="93000"/>
                <a:satMod val="130000"/>
              </a:srgbClr>
            </a:gs>
            <a:gs pos="100000">
              <a:srgbClr val="333399">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latin typeface="Arial" pitchFamily="34" charset="0"/>
              <a:ea typeface="+mn-ea"/>
              <a:cs typeface="Arial" pitchFamily="34" charset="0"/>
            </a:rPr>
            <a:t>Property </a:t>
          </a:r>
          <a:r>
            <a:rPr lang="en-US" sz="1000" b="1" kern="1200" dirty="0" smtClean="0">
              <a:solidFill>
                <a:srgbClr val="FFFFFF"/>
              </a:solidFill>
              <a:latin typeface="Arial" pitchFamily="34" charset="0"/>
              <a:ea typeface="+mn-ea"/>
              <a:cs typeface="Arial" pitchFamily="34" charset="0"/>
            </a:rPr>
            <a:t>&amp; Asset </a:t>
          </a:r>
          <a:r>
            <a:rPr lang="en-US" sz="900" b="1" kern="1200" dirty="0" smtClean="0">
              <a:solidFill>
                <a:srgbClr val="FFFFFF"/>
              </a:solidFill>
              <a:latin typeface="Arial" pitchFamily="34" charset="0"/>
              <a:ea typeface="+mn-ea"/>
              <a:cs typeface="Arial" pitchFamily="34" charset="0"/>
            </a:rPr>
            <a:t>Management </a:t>
          </a:r>
          <a:endParaRPr lang="en-US" sz="900" b="1" kern="1200" dirty="0">
            <a:solidFill>
              <a:srgbClr val="FFFFFF"/>
            </a:solidFill>
            <a:latin typeface="Arial" pitchFamily="34" charset="0"/>
            <a:ea typeface="+mn-ea"/>
            <a:cs typeface="Arial" pitchFamily="34" charset="0"/>
          </a:endParaRPr>
        </a:p>
      </dsp:txBody>
      <dsp:txXfrm>
        <a:off x="4360140" y="153246"/>
        <a:ext cx="872901" cy="713300"/>
      </dsp:txXfrm>
    </dsp:sp>
    <dsp:sp modelId="{5159D775-45DF-4FA6-985D-35969CDBAF30}">
      <dsp:nvSpPr>
        <dsp:cNvPr id="0" name=""/>
        <dsp:cNvSpPr/>
      </dsp:nvSpPr>
      <dsp:spPr>
        <a:xfrm rot="18900000">
          <a:off x="5169474" y="1448604"/>
          <a:ext cx="345584" cy="381086"/>
        </a:xfrm>
        <a:prstGeom prst="rightArrow">
          <a:avLst>
            <a:gd name="adj1" fmla="val 60000"/>
            <a:gd name="adj2" fmla="val 50000"/>
          </a:avLst>
        </a:prstGeom>
        <a:gradFill rotWithShape="0">
          <a:gsLst>
            <a:gs pos="0">
              <a:srgbClr val="333399">
                <a:shade val="90000"/>
                <a:hueOff val="0"/>
                <a:satOff val="-7500"/>
                <a:lumOff val="10214"/>
                <a:alphaOff val="0"/>
                <a:shade val="51000"/>
                <a:satMod val="130000"/>
              </a:srgbClr>
            </a:gs>
            <a:gs pos="80000">
              <a:srgbClr val="333399">
                <a:shade val="90000"/>
                <a:hueOff val="0"/>
                <a:satOff val="-7500"/>
                <a:lumOff val="10214"/>
                <a:alphaOff val="0"/>
                <a:shade val="93000"/>
                <a:satMod val="130000"/>
              </a:srgbClr>
            </a:gs>
            <a:gs pos="100000">
              <a:srgbClr val="333399">
                <a:shade val="90000"/>
                <a:hueOff val="0"/>
                <a:satOff val="-7500"/>
                <a:lumOff val="1021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dirty="0">
            <a:solidFill>
              <a:srgbClr val="FFFFFF"/>
            </a:solidFill>
            <a:latin typeface="Arial" pitchFamily="34" charset="0"/>
            <a:ea typeface="+mn-ea"/>
            <a:cs typeface="Arial" pitchFamily="34" charset="0"/>
          </a:endParaRPr>
        </a:p>
      </dsp:txBody>
      <dsp:txXfrm>
        <a:off x="5184657" y="1561476"/>
        <a:ext cx="241909" cy="228652"/>
      </dsp:txXfrm>
    </dsp:sp>
    <dsp:sp modelId="{01F2F523-8F4C-4F49-8BCD-28D31E70FAB7}">
      <dsp:nvSpPr>
        <dsp:cNvPr id="0" name=""/>
        <dsp:cNvSpPr/>
      </dsp:nvSpPr>
      <dsp:spPr>
        <a:xfrm>
          <a:off x="5272239" y="496092"/>
          <a:ext cx="1417407" cy="1008758"/>
        </a:xfrm>
        <a:prstGeom prst="ellipse">
          <a:avLst/>
        </a:prstGeom>
        <a:gradFill rotWithShape="0">
          <a:gsLst>
            <a:gs pos="0">
              <a:srgbClr val="333399">
                <a:shade val="50000"/>
                <a:hueOff val="0"/>
                <a:satOff val="-8133"/>
                <a:lumOff val="13194"/>
                <a:alphaOff val="0"/>
                <a:shade val="51000"/>
                <a:satMod val="130000"/>
              </a:srgbClr>
            </a:gs>
            <a:gs pos="80000">
              <a:srgbClr val="333399">
                <a:shade val="50000"/>
                <a:hueOff val="0"/>
                <a:satOff val="-8133"/>
                <a:lumOff val="13194"/>
                <a:alphaOff val="0"/>
                <a:shade val="93000"/>
                <a:satMod val="130000"/>
              </a:srgbClr>
            </a:gs>
            <a:gs pos="100000">
              <a:srgbClr val="333399">
                <a:shade val="50000"/>
                <a:hueOff val="0"/>
                <a:satOff val="-8133"/>
                <a:lumOff val="1319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latin typeface="Arial" pitchFamily="34" charset="0"/>
              <a:ea typeface="+mn-ea"/>
              <a:cs typeface="Arial" pitchFamily="34" charset="0"/>
            </a:rPr>
            <a:t>Mall </a:t>
          </a:r>
          <a:r>
            <a:rPr lang="en-US" sz="1000" b="1" kern="1200" dirty="0" smtClean="0">
              <a:solidFill>
                <a:srgbClr val="FFFFFF"/>
              </a:solidFill>
              <a:latin typeface="Arial" pitchFamily="34" charset="0"/>
              <a:ea typeface="+mn-ea"/>
              <a:cs typeface="Arial" pitchFamily="34" charset="0"/>
            </a:rPr>
            <a:t>&amp; Management</a:t>
          </a:r>
          <a:endParaRPr lang="en-US" sz="1000" b="1" kern="1200" dirty="0">
            <a:solidFill>
              <a:srgbClr val="FFFFFF"/>
            </a:solidFill>
            <a:latin typeface="Arial" pitchFamily="34" charset="0"/>
            <a:ea typeface="+mn-ea"/>
            <a:cs typeface="Arial" pitchFamily="34" charset="0"/>
          </a:endParaRPr>
        </a:p>
      </dsp:txBody>
      <dsp:txXfrm>
        <a:off x="5479813" y="643821"/>
        <a:ext cx="1002259" cy="713300"/>
      </dsp:txXfrm>
    </dsp:sp>
    <dsp:sp modelId="{D3A06E00-A9AA-421B-B6BC-0019BBA63D08}">
      <dsp:nvSpPr>
        <dsp:cNvPr id="0" name=""/>
        <dsp:cNvSpPr/>
      </dsp:nvSpPr>
      <dsp:spPr>
        <a:xfrm>
          <a:off x="5375564" y="1994280"/>
          <a:ext cx="281498" cy="381086"/>
        </a:xfrm>
        <a:prstGeom prst="rightArrow">
          <a:avLst>
            <a:gd name="adj1" fmla="val 60000"/>
            <a:gd name="adj2" fmla="val 50000"/>
          </a:avLst>
        </a:prstGeom>
        <a:gradFill rotWithShape="0">
          <a:gsLst>
            <a:gs pos="0">
              <a:srgbClr val="333399">
                <a:shade val="90000"/>
                <a:hueOff val="0"/>
                <a:satOff val="-14999"/>
                <a:lumOff val="20428"/>
                <a:alphaOff val="0"/>
                <a:shade val="51000"/>
                <a:satMod val="130000"/>
              </a:srgbClr>
            </a:gs>
            <a:gs pos="80000">
              <a:srgbClr val="333399">
                <a:shade val="90000"/>
                <a:hueOff val="0"/>
                <a:satOff val="-14999"/>
                <a:lumOff val="20428"/>
                <a:alphaOff val="0"/>
                <a:shade val="93000"/>
                <a:satMod val="130000"/>
              </a:srgbClr>
            </a:gs>
            <a:gs pos="100000">
              <a:srgbClr val="333399">
                <a:shade val="90000"/>
                <a:hueOff val="0"/>
                <a:satOff val="-14999"/>
                <a:lumOff val="204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dirty="0">
            <a:solidFill>
              <a:srgbClr val="FFFFFF"/>
            </a:solidFill>
            <a:latin typeface="Arial" pitchFamily="34" charset="0"/>
            <a:ea typeface="+mn-ea"/>
            <a:cs typeface="Arial" pitchFamily="34" charset="0"/>
          </a:endParaRPr>
        </a:p>
      </dsp:txBody>
      <dsp:txXfrm>
        <a:off x="5375564" y="2070497"/>
        <a:ext cx="197049" cy="228652"/>
      </dsp:txXfrm>
    </dsp:sp>
    <dsp:sp modelId="{EFA18517-4519-4DC2-B5AE-1E8836D82F98}">
      <dsp:nvSpPr>
        <dsp:cNvPr id="0" name=""/>
        <dsp:cNvSpPr/>
      </dsp:nvSpPr>
      <dsp:spPr>
        <a:xfrm>
          <a:off x="5778663" y="1680444"/>
          <a:ext cx="1385707" cy="1008758"/>
        </a:xfrm>
        <a:prstGeom prst="ellipse">
          <a:avLst/>
        </a:prstGeom>
        <a:gradFill rotWithShape="0">
          <a:gsLst>
            <a:gs pos="0">
              <a:srgbClr val="333399">
                <a:shade val="50000"/>
                <a:hueOff val="0"/>
                <a:satOff val="-16266"/>
                <a:lumOff val="26389"/>
                <a:alphaOff val="0"/>
                <a:shade val="51000"/>
                <a:satMod val="130000"/>
              </a:srgbClr>
            </a:gs>
            <a:gs pos="80000">
              <a:srgbClr val="333399">
                <a:shade val="50000"/>
                <a:hueOff val="0"/>
                <a:satOff val="-16266"/>
                <a:lumOff val="26389"/>
                <a:alphaOff val="0"/>
                <a:shade val="93000"/>
                <a:satMod val="130000"/>
              </a:srgbClr>
            </a:gs>
            <a:gs pos="100000">
              <a:srgbClr val="333399">
                <a:shade val="50000"/>
                <a:hueOff val="0"/>
                <a:satOff val="-16266"/>
                <a:lumOff val="2638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latin typeface="Arial" pitchFamily="34" charset="0"/>
              <a:ea typeface="+mn-ea"/>
              <a:cs typeface="Arial" pitchFamily="34" charset="0"/>
            </a:rPr>
            <a:t>Mall Marketing </a:t>
          </a:r>
          <a:endParaRPr lang="en-US" sz="1000" b="1" kern="1200" dirty="0">
            <a:solidFill>
              <a:srgbClr val="FFFFFF"/>
            </a:solidFill>
            <a:latin typeface="Arial" pitchFamily="34" charset="0"/>
            <a:ea typeface="+mn-ea"/>
            <a:cs typeface="Arial" pitchFamily="34" charset="0"/>
          </a:endParaRPr>
        </a:p>
      </dsp:txBody>
      <dsp:txXfrm>
        <a:off x="5981595" y="1828173"/>
        <a:ext cx="979843" cy="713300"/>
      </dsp:txXfrm>
    </dsp:sp>
    <dsp:sp modelId="{0A2DE5D1-12FB-4A1A-B9D2-D5E847BDEBB2}">
      <dsp:nvSpPr>
        <dsp:cNvPr id="0" name=""/>
        <dsp:cNvSpPr/>
      </dsp:nvSpPr>
      <dsp:spPr>
        <a:xfrm rot="2700000">
          <a:off x="5171048" y="2548053"/>
          <a:ext cx="358631" cy="381086"/>
        </a:xfrm>
        <a:prstGeom prst="rightArrow">
          <a:avLst>
            <a:gd name="adj1" fmla="val 60000"/>
            <a:gd name="adj2" fmla="val 50000"/>
          </a:avLst>
        </a:prstGeom>
        <a:gradFill rotWithShape="0">
          <a:gsLst>
            <a:gs pos="0">
              <a:srgbClr val="333399">
                <a:shade val="90000"/>
                <a:hueOff val="0"/>
                <a:satOff val="-22499"/>
                <a:lumOff val="30642"/>
                <a:alphaOff val="0"/>
                <a:shade val="51000"/>
                <a:satMod val="130000"/>
              </a:srgbClr>
            </a:gs>
            <a:gs pos="80000">
              <a:srgbClr val="333399">
                <a:shade val="90000"/>
                <a:hueOff val="0"/>
                <a:satOff val="-22499"/>
                <a:lumOff val="30642"/>
                <a:alphaOff val="0"/>
                <a:shade val="93000"/>
                <a:satMod val="130000"/>
              </a:srgbClr>
            </a:gs>
            <a:gs pos="100000">
              <a:srgbClr val="333399">
                <a:shade val="90000"/>
                <a:hueOff val="0"/>
                <a:satOff val="-22499"/>
                <a:lumOff val="3064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dirty="0">
            <a:solidFill>
              <a:srgbClr val="FFFFFF"/>
            </a:solidFill>
            <a:latin typeface="Arial" pitchFamily="34" charset="0"/>
            <a:ea typeface="+mn-ea"/>
            <a:cs typeface="Arial" pitchFamily="34" charset="0"/>
          </a:endParaRPr>
        </a:p>
      </dsp:txBody>
      <dsp:txXfrm>
        <a:off x="5186804" y="2586232"/>
        <a:ext cx="251042" cy="228652"/>
      </dsp:txXfrm>
    </dsp:sp>
    <dsp:sp modelId="{E317DE90-9B77-4BC3-ABB6-BD3386F00116}">
      <dsp:nvSpPr>
        <dsp:cNvPr id="0" name=""/>
        <dsp:cNvSpPr/>
      </dsp:nvSpPr>
      <dsp:spPr>
        <a:xfrm>
          <a:off x="5348893" y="2864796"/>
          <a:ext cx="1264100" cy="1008758"/>
        </a:xfrm>
        <a:prstGeom prst="ellipse">
          <a:avLst/>
        </a:prstGeom>
        <a:gradFill rotWithShape="0">
          <a:gsLst>
            <a:gs pos="0">
              <a:srgbClr val="333399">
                <a:shade val="50000"/>
                <a:hueOff val="0"/>
                <a:satOff val="-24399"/>
                <a:lumOff val="39583"/>
                <a:alphaOff val="0"/>
                <a:shade val="51000"/>
                <a:satMod val="130000"/>
              </a:srgbClr>
            </a:gs>
            <a:gs pos="80000">
              <a:srgbClr val="333399">
                <a:shade val="50000"/>
                <a:hueOff val="0"/>
                <a:satOff val="-24399"/>
                <a:lumOff val="39583"/>
                <a:alphaOff val="0"/>
                <a:shade val="93000"/>
                <a:satMod val="130000"/>
              </a:srgbClr>
            </a:gs>
            <a:gs pos="100000">
              <a:srgbClr val="333399">
                <a:shade val="50000"/>
                <a:hueOff val="0"/>
                <a:satOff val="-24399"/>
                <a:lumOff val="3958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latin typeface="Arial" pitchFamily="34" charset="0"/>
              <a:ea typeface="+mn-ea"/>
              <a:cs typeface="Arial" pitchFamily="34" charset="0"/>
            </a:rPr>
            <a:t>Financial Management </a:t>
          </a:r>
          <a:endParaRPr lang="en-US" sz="1000" b="1" kern="1200" dirty="0">
            <a:solidFill>
              <a:srgbClr val="FFFFFF"/>
            </a:solidFill>
            <a:latin typeface="Arial" pitchFamily="34" charset="0"/>
            <a:ea typeface="+mn-ea"/>
            <a:cs typeface="Arial" pitchFamily="34" charset="0"/>
          </a:endParaRPr>
        </a:p>
      </dsp:txBody>
      <dsp:txXfrm>
        <a:off x="5534016" y="3012525"/>
        <a:ext cx="893854" cy="713300"/>
      </dsp:txXfrm>
    </dsp:sp>
    <dsp:sp modelId="{7B1E8284-6636-45E1-871D-8C64576BD012}">
      <dsp:nvSpPr>
        <dsp:cNvPr id="0" name=""/>
        <dsp:cNvSpPr/>
      </dsp:nvSpPr>
      <dsp:spPr>
        <a:xfrm rot="5400000">
          <a:off x="4601440" y="2801075"/>
          <a:ext cx="390301" cy="381086"/>
        </a:xfrm>
        <a:prstGeom prst="rightArrow">
          <a:avLst>
            <a:gd name="adj1" fmla="val 60000"/>
            <a:gd name="adj2" fmla="val 50000"/>
          </a:avLst>
        </a:prstGeom>
        <a:gradFill rotWithShape="0">
          <a:gsLst>
            <a:gs pos="0">
              <a:srgbClr val="333399">
                <a:shade val="90000"/>
                <a:hueOff val="0"/>
                <a:satOff val="-29999"/>
                <a:lumOff val="40856"/>
                <a:alphaOff val="0"/>
                <a:shade val="51000"/>
                <a:satMod val="130000"/>
              </a:srgbClr>
            </a:gs>
            <a:gs pos="80000">
              <a:srgbClr val="333399">
                <a:shade val="90000"/>
                <a:hueOff val="0"/>
                <a:satOff val="-29999"/>
                <a:lumOff val="40856"/>
                <a:alphaOff val="0"/>
                <a:shade val="93000"/>
                <a:satMod val="130000"/>
              </a:srgbClr>
            </a:gs>
            <a:gs pos="100000">
              <a:srgbClr val="333399">
                <a:shade val="90000"/>
                <a:hueOff val="0"/>
                <a:satOff val="-29999"/>
                <a:lumOff val="408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solidFill>
              <a:srgbClr val="FFFFFF"/>
            </a:solidFill>
            <a:latin typeface="Arial" pitchFamily="34" charset="0"/>
            <a:ea typeface="+mn-ea"/>
            <a:cs typeface="Arial" pitchFamily="34" charset="0"/>
          </a:endParaRPr>
        </a:p>
      </dsp:txBody>
      <dsp:txXfrm>
        <a:off x="4658603" y="2820129"/>
        <a:ext cx="275975" cy="228652"/>
      </dsp:txXfrm>
    </dsp:sp>
    <dsp:sp modelId="{051113BE-2645-474E-B2A0-C97B0649A877}">
      <dsp:nvSpPr>
        <dsp:cNvPr id="0" name=""/>
        <dsp:cNvSpPr/>
      </dsp:nvSpPr>
      <dsp:spPr>
        <a:xfrm>
          <a:off x="4105131" y="3355370"/>
          <a:ext cx="1382920" cy="1008758"/>
        </a:xfrm>
        <a:prstGeom prst="ellipse">
          <a:avLst/>
        </a:prstGeom>
        <a:gradFill rotWithShape="0">
          <a:gsLst>
            <a:gs pos="0">
              <a:srgbClr val="333399">
                <a:shade val="50000"/>
                <a:hueOff val="0"/>
                <a:satOff val="-32532"/>
                <a:lumOff val="52778"/>
                <a:alphaOff val="0"/>
                <a:shade val="51000"/>
                <a:satMod val="130000"/>
              </a:srgbClr>
            </a:gs>
            <a:gs pos="80000">
              <a:srgbClr val="333399">
                <a:shade val="50000"/>
                <a:hueOff val="0"/>
                <a:satOff val="-32532"/>
                <a:lumOff val="52778"/>
                <a:alphaOff val="0"/>
                <a:shade val="93000"/>
                <a:satMod val="130000"/>
              </a:srgbClr>
            </a:gs>
            <a:gs pos="100000">
              <a:srgbClr val="333399">
                <a:shade val="50000"/>
                <a:hueOff val="0"/>
                <a:satOff val="-32532"/>
                <a:lumOff val="5277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latin typeface="Arial" pitchFamily="34" charset="0"/>
              <a:ea typeface="+mn-ea"/>
              <a:cs typeface="Arial" pitchFamily="34" charset="0"/>
            </a:rPr>
            <a:t>Leasing </a:t>
          </a:r>
          <a:endParaRPr lang="en-US" sz="1000" b="1" kern="1200" dirty="0">
            <a:solidFill>
              <a:srgbClr val="FFFFFF"/>
            </a:solidFill>
            <a:latin typeface="Arial" pitchFamily="34" charset="0"/>
            <a:ea typeface="+mn-ea"/>
            <a:cs typeface="Arial" pitchFamily="34" charset="0"/>
          </a:endParaRPr>
        </a:p>
      </dsp:txBody>
      <dsp:txXfrm>
        <a:off x="4307655" y="3503099"/>
        <a:ext cx="977872" cy="713300"/>
      </dsp:txXfrm>
    </dsp:sp>
    <dsp:sp modelId="{707A6A12-860D-4381-8538-CAC7B5B1D033}">
      <dsp:nvSpPr>
        <dsp:cNvPr id="0" name=""/>
        <dsp:cNvSpPr/>
      </dsp:nvSpPr>
      <dsp:spPr>
        <a:xfrm rot="8395920">
          <a:off x="4018006" y="2498561"/>
          <a:ext cx="358105" cy="381086"/>
        </a:xfrm>
        <a:prstGeom prst="rightArrow">
          <a:avLst>
            <a:gd name="adj1" fmla="val 60000"/>
            <a:gd name="adj2" fmla="val 50000"/>
          </a:avLst>
        </a:prstGeom>
        <a:gradFill rotWithShape="0">
          <a:gsLst>
            <a:gs pos="0">
              <a:srgbClr val="333399">
                <a:shade val="90000"/>
                <a:hueOff val="0"/>
                <a:satOff val="-22499"/>
                <a:lumOff val="30642"/>
                <a:alphaOff val="0"/>
                <a:shade val="51000"/>
                <a:satMod val="130000"/>
              </a:srgbClr>
            </a:gs>
            <a:gs pos="80000">
              <a:srgbClr val="333399">
                <a:shade val="90000"/>
                <a:hueOff val="0"/>
                <a:satOff val="-22499"/>
                <a:lumOff val="30642"/>
                <a:alphaOff val="0"/>
                <a:shade val="93000"/>
                <a:satMod val="130000"/>
              </a:srgbClr>
            </a:gs>
            <a:gs pos="100000">
              <a:srgbClr val="333399">
                <a:shade val="90000"/>
                <a:hueOff val="0"/>
                <a:satOff val="-22499"/>
                <a:lumOff val="3064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dirty="0">
            <a:solidFill>
              <a:srgbClr val="FFFFFF"/>
            </a:solidFill>
            <a:latin typeface="Arial" pitchFamily="34" charset="0"/>
            <a:ea typeface="+mn-ea"/>
            <a:cs typeface="Arial" pitchFamily="34" charset="0"/>
          </a:endParaRPr>
        </a:p>
      </dsp:txBody>
      <dsp:txXfrm rot="10800000">
        <a:off x="4112829" y="2540202"/>
        <a:ext cx="250674" cy="228652"/>
      </dsp:txXfrm>
    </dsp:sp>
    <dsp:sp modelId="{693C39D2-BCC4-48C9-8545-5963C9D46EB5}">
      <dsp:nvSpPr>
        <dsp:cNvPr id="0" name=""/>
        <dsp:cNvSpPr/>
      </dsp:nvSpPr>
      <dsp:spPr>
        <a:xfrm>
          <a:off x="2837896" y="2772852"/>
          <a:ext cx="1319894" cy="1008758"/>
        </a:xfrm>
        <a:prstGeom prst="ellipse">
          <a:avLst/>
        </a:prstGeom>
        <a:gradFill rotWithShape="0">
          <a:gsLst>
            <a:gs pos="0">
              <a:srgbClr val="333399">
                <a:shade val="50000"/>
                <a:hueOff val="0"/>
                <a:satOff val="-24399"/>
                <a:lumOff val="39583"/>
                <a:alphaOff val="0"/>
                <a:shade val="51000"/>
                <a:satMod val="130000"/>
              </a:srgbClr>
            </a:gs>
            <a:gs pos="80000">
              <a:srgbClr val="333399">
                <a:shade val="50000"/>
                <a:hueOff val="0"/>
                <a:satOff val="-24399"/>
                <a:lumOff val="39583"/>
                <a:alphaOff val="0"/>
                <a:shade val="93000"/>
                <a:satMod val="130000"/>
              </a:srgbClr>
            </a:gs>
            <a:gs pos="100000">
              <a:srgbClr val="333399">
                <a:shade val="50000"/>
                <a:hueOff val="0"/>
                <a:satOff val="-24399"/>
                <a:lumOff val="3958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latin typeface="Arial" pitchFamily="34" charset="0"/>
              <a:ea typeface="+mn-ea"/>
              <a:cs typeface="Arial" pitchFamily="34" charset="0"/>
            </a:rPr>
            <a:t>Project Consultancy</a:t>
          </a:r>
          <a:endParaRPr lang="en-US" sz="1000" b="1" kern="1200" dirty="0">
            <a:solidFill>
              <a:srgbClr val="FFFFFF"/>
            </a:solidFill>
            <a:latin typeface="Arial" pitchFamily="34" charset="0"/>
            <a:ea typeface="+mn-ea"/>
            <a:cs typeface="Arial" pitchFamily="34" charset="0"/>
          </a:endParaRPr>
        </a:p>
      </dsp:txBody>
      <dsp:txXfrm>
        <a:off x="3031190" y="2920581"/>
        <a:ext cx="933306" cy="713300"/>
      </dsp:txXfrm>
    </dsp:sp>
    <dsp:sp modelId="{5A2E83AB-1804-4EF6-AC5D-FC15DEA83BE7}">
      <dsp:nvSpPr>
        <dsp:cNvPr id="0" name=""/>
        <dsp:cNvSpPr/>
      </dsp:nvSpPr>
      <dsp:spPr>
        <a:xfrm rot="10800000">
          <a:off x="3912613" y="1994280"/>
          <a:ext cx="298560" cy="381086"/>
        </a:xfrm>
        <a:prstGeom prst="rightArrow">
          <a:avLst>
            <a:gd name="adj1" fmla="val 60000"/>
            <a:gd name="adj2" fmla="val 50000"/>
          </a:avLst>
        </a:prstGeom>
        <a:gradFill rotWithShape="0">
          <a:gsLst>
            <a:gs pos="0">
              <a:srgbClr val="333399">
                <a:shade val="90000"/>
                <a:hueOff val="0"/>
                <a:satOff val="-14999"/>
                <a:lumOff val="20428"/>
                <a:alphaOff val="0"/>
                <a:shade val="51000"/>
                <a:satMod val="130000"/>
              </a:srgbClr>
            </a:gs>
            <a:gs pos="80000">
              <a:srgbClr val="333399">
                <a:shade val="90000"/>
                <a:hueOff val="0"/>
                <a:satOff val="-14999"/>
                <a:lumOff val="20428"/>
                <a:alphaOff val="0"/>
                <a:shade val="93000"/>
                <a:satMod val="130000"/>
              </a:srgbClr>
            </a:gs>
            <a:gs pos="100000">
              <a:srgbClr val="333399">
                <a:shade val="90000"/>
                <a:hueOff val="0"/>
                <a:satOff val="-14999"/>
                <a:lumOff val="204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solidFill>
              <a:srgbClr val="FFFFFF"/>
            </a:solidFill>
            <a:latin typeface="Arial" pitchFamily="34" charset="0"/>
            <a:ea typeface="+mn-ea"/>
            <a:cs typeface="Arial" pitchFamily="34" charset="0"/>
          </a:endParaRPr>
        </a:p>
      </dsp:txBody>
      <dsp:txXfrm rot="10800000">
        <a:off x="4002181" y="2070497"/>
        <a:ext cx="208992" cy="228652"/>
      </dsp:txXfrm>
    </dsp:sp>
    <dsp:sp modelId="{7E0A235B-016A-4846-83AF-761052A13075}">
      <dsp:nvSpPr>
        <dsp:cNvPr id="0" name=""/>
        <dsp:cNvSpPr/>
      </dsp:nvSpPr>
      <dsp:spPr>
        <a:xfrm>
          <a:off x="2459688" y="1680444"/>
          <a:ext cx="1323953" cy="1008758"/>
        </a:xfrm>
        <a:prstGeom prst="ellipse">
          <a:avLst/>
        </a:prstGeom>
        <a:gradFill rotWithShape="0">
          <a:gsLst>
            <a:gs pos="0">
              <a:srgbClr val="333399">
                <a:shade val="50000"/>
                <a:hueOff val="0"/>
                <a:satOff val="-16266"/>
                <a:lumOff val="26389"/>
                <a:alphaOff val="0"/>
                <a:shade val="51000"/>
                <a:satMod val="130000"/>
              </a:srgbClr>
            </a:gs>
            <a:gs pos="80000">
              <a:srgbClr val="333399">
                <a:shade val="50000"/>
                <a:hueOff val="0"/>
                <a:satOff val="-16266"/>
                <a:lumOff val="26389"/>
                <a:alphaOff val="0"/>
                <a:shade val="93000"/>
                <a:satMod val="130000"/>
              </a:srgbClr>
            </a:gs>
            <a:gs pos="100000">
              <a:srgbClr val="333399">
                <a:shade val="50000"/>
                <a:hueOff val="0"/>
                <a:satOff val="-16266"/>
                <a:lumOff val="2638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latin typeface="Arial" pitchFamily="34" charset="0"/>
              <a:ea typeface="+mn-ea"/>
              <a:cs typeface="Arial" pitchFamily="34" charset="0"/>
            </a:rPr>
            <a:t>Parking  Management </a:t>
          </a:r>
          <a:endParaRPr lang="en-US" sz="1000" b="1" kern="1200" dirty="0">
            <a:solidFill>
              <a:srgbClr val="FFFFFF"/>
            </a:solidFill>
            <a:latin typeface="Arial" pitchFamily="34" charset="0"/>
            <a:ea typeface="+mn-ea"/>
            <a:cs typeface="Arial" pitchFamily="34" charset="0"/>
          </a:endParaRPr>
        </a:p>
      </dsp:txBody>
      <dsp:txXfrm>
        <a:off x="2653576" y="1828173"/>
        <a:ext cx="936177" cy="713300"/>
      </dsp:txXfrm>
    </dsp:sp>
    <dsp:sp modelId="{78167ABD-DF3E-4342-95BD-DC8C9AA712B2}">
      <dsp:nvSpPr>
        <dsp:cNvPr id="0" name=""/>
        <dsp:cNvSpPr/>
      </dsp:nvSpPr>
      <dsp:spPr>
        <a:xfrm rot="13500000">
          <a:off x="4066103" y="1441947"/>
          <a:ext cx="356310" cy="381086"/>
        </a:xfrm>
        <a:prstGeom prst="rightArrow">
          <a:avLst>
            <a:gd name="adj1" fmla="val 60000"/>
            <a:gd name="adj2" fmla="val 50000"/>
          </a:avLst>
        </a:prstGeom>
        <a:gradFill rotWithShape="0">
          <a:gsLst>
            <a:gs pos="0">
              <a:srgbClr val="333399">
                <a:shade val="90000"/>
                <a:hueOff val="0"/>
                <a:satOff val="-7500"/>
                <a:lumOff val="10214"/>
                <a:alphaOff val="0"/>
                <a:shade val="51000"/>
                <a:satMod val="130000"/>
              </a:srgbClr>
            </a:gs>
            <a:gs pos="80000">
              <a:srgbClr val="333399">
                <a:shade val="90000"/>
                <a:hueOff val="0"/>
                <a:satOff val="-7500"/>
                <a:lumOff val="10214"/>
                <a:alphaOff val="0"/>
                <a:shade val="93000"/>
                <a:satMod val="130000"/>
              </a:srgbClr>
            </a:gs>
            <a:gs pos="100000">
              <a:srgbClr val="333399">
                <a:shade val="90000"/>
                <a:hueOff val="0"/>
                <a:satOff val="-7500"/>
                <a:lumOff val="1021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dirty="0">
            <a:solidFill>
              <a:srgbClr val="FFFFFF"/>
            </a:solidFill>
            <a:latin typeface="Arial" pitchFamily="34" charset="0"/>
            <a:ea typeface="+mn-ea"/>
            <a:cs typeface="Arial" pitchFamily="34" charset="0"/>
          </a:endParaRPr>
        </a:p>
      </dsp:txBody>
      <dsp:txXfrm rot="10800000">
        <a:off x="4157342" y="1555956"/>
        <a:ext cx="249417" cy="228652"/>
      </dsp:txXfrm>
    </dsp:sp>
    <dsp:sp modelId="{71FC648C-63E8-40EA-8959-8EFC5BAAC9C9}">
      <dsp:nvSpPr>
        <dsp:cNvPr id="0" name=""/>
        <dsp:cNvSpPr/>
      </dsp:nvSpPr>
      <dsp:spPr>
        <a:xfrm>
          <a:off x="2967728" y="496092"/>
          <a:ext cx="1289022" cy="1008758"/>
        </a:xfrm>
        <a:prstGeom prst="ellipse">
          <a:avLst/>
        </a:prstGeom>
        <a:gradFill rotWithShape="0">
          <a:gsLst>
            <a:gs pos="0">
              <a:srgbClr val="333399">
                <a:shade val="50000"/>
                <a:hueOff val="0"/>
                <a:satOff val="-8133"/>
                <a:lumOff val="13194"/>
                <a:alphaOff val="0"/>
                <a:shade val="51000"/>
                <a:satMod val="130000"/>
              </a:srgbClr>
            </a:gs>
            <a:gs pos="80000">
              <a:srgbClr val="333399">
                <a:shade val="50000"/>
                <a:hueOff val="0"/>
                <a:satOff val="-8133"/>
                <a:lumOff val="13194"/>
                <a:alphaOff val="0"/>
                <a:shade val="93000"/>
                <a:satMod val="130000"/>
              </a:srgbClr>
            </a:gs>
            <a:gs pos="100000">
              <a:srgbClr val="333399">
                <a:shade val="50000"/>
                <a:hueOff val="0"/>
                <a:satOff val="-8133"/>
                <a:lumOff val="1319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latin typeface="Arial" pitchFamily="34" charset="0"/>
              <a:ea typeface="+mn-ea"/>
              <a:cs typeface="Arial" pitchFamily="34" charset="0"/>
            </a:rPr>
            <a:t>Facility Management </a:t>
          </a:r>
          <a:endParaRPr lang="en-US" sz="1000" b="1" kern="1200" dirty="0">
            <a:solidFill>
              <a:srgbClr val="FFFFFF"/>
            </a:solidFill>
            <a:latin typeface="Arial" pitchFamily="34" charset="0"/>
            <a:ea typeface="+mn-ea"/>
            <a:cs typeface="Arial" pitchFamily="34" charset="0"/>
          </a:endParaRPr>
        </a:p>
      </dsp:txBody>
      <dsp:txXfrm>
        <a:off x="3156501" y="643821"/>
        <a:ext cx="911476" cy="713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C9A98-4937-46E7-8A8D-136F7AB1A4AD}">
      <dsp:nvSpPr>
        <dsp:cNvPr id="0" name=""/>
        <dsp:cNvSpPr/>
      </dsp:nvSpPr>
      <dsp:spPr>
        <a:xfrm>
          <a:off x="2353000" y="3448"/>
          <a:ext cx="1466198" cy="95302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latin typeface="Arial" pitchFamily="34" charset="0"/>
              <a:cs typeface="Arial" pitchFamily="34" charset="0"/>
            </a:rPr>
            <a:t>System Integration &amp; Transition</a:t>
          </a:r>
          <a:endParaRPr lang="en-US" sz="1400" kern="1200" dirty="0">
            <a:latin typeface="Arial" pitchFamily="34" charset="0"/>
            <a:cs typeface="Arial" pitchFamily="34" charset="0"/>
          </a:endParaRPr>
        </a:p>
      </dsp:txBody>
      <dsp:txXfrm>
        <a:off x="2399523" y="49971"/>
        <a:ext cx="1373152" cy="859983"/>
      </dsp:txXfrm>
    </dsp:sp>
    <dsp:sp modelId="{5A857C36-2CC1-4E8D-B81D-9A2E015F21BF}">
      <dsp:nvSpPr>
        <dsp:cNvPr id="0" name=""/>
        <dsp:cNvSpPr/>
      </dsp:nvSpPr>
      <dsp:spPr>
        <a:xfrm>
          <a:off x="842706" y="479962"/>
          <a:ext cx="4486786" cy="4486786"/>
        </a:xfrm>
        <a:custGeom>
          <a:avLst/>
          <a:gdLst/>
          <a:ahLst/>
          <a:cxnLst/>
          <a:rect l="0" t="0" r="0" b="0"/>
          <a:pathLst>
            <a:path>
              <a:moveTo>
                <a:pt x="3160533" y="196037"/>
              </a:moveTo>
              <a:arcTo wR="2243393" hR="2243393" stAng="17647838" swAng="92286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A09BA2C-3691-40AD-9B06-D8F715FF7303}">
      <dsp:nvSpPr>
        <dsp:cNvPr id="0" name=""/>
        <dsp:cNvSpPr/>
      </dsp:nvSpPr>
      <dsp:spPr>
        <a:xfrm>
          <a:off x="4295836" y="1125144"/>
          <a:ext cx="1466198" cy="953029"/>
        </a:xfrm>
        <a:prstGeom prst="roundRect">
          <a:avLst/>
        </a:prstGeom>
        <a:solidFill>
          <a:schemeClr val="accent3">
            <a:hueOff val="-3365288"/>
            <a:satOff val="-1730"/>
            <a:lumOff val="-7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latin typeface="Arial" pitchFamily="34" charset="0"/>
              <a:cs typeface="Arial" pitchFamily="34" charset="0"/>
            </a:rPr>
            <a:t>Manpower Deployment Service</a:t>
          </a:r>
          <a:endParaRPr lang="en-US" sz="1400" kern="1200" dirty="0">
            <a:latin typeface="Arial" pitchFamily="34" charset="0"/>
            <a:cs typeface="Arial" pitchFamily="34" charset="0"/>
          </a:endParaRPr>
        </a:p>
      </dsp:txBody>
      <dsp:txXfrm>
        <a:off x="4342359" y="1171667"/>
        <a:ext cx="1373152" cy="859983"/>
      </dsp:txXfrm>
    </dsp:sp>
    <dsp:sp modelId="{C6614C74-E1AE-44D7-9672-835D3270CBF9}">
      <dsp:nvSpPr>
        <dsp:cNvPr id="0" name=""/>
        <dsp:cNvSpPr/>
      </dsp:nvSpPr>
      <dsp:spPr>
        <a:xfrm>
          <a:off x="842706" y="479962"/>
          <a:ext cx="4486786" cy="4486786"/>
        </a:xfrm>
        <a:custGeom>
          <a:avLst/>
          <a:gdLst/>
          <a:ahLst/>
          <a:cxnLst/>
          <a:rect l="0" t="0" r="0" b="0"/>
          <a:pathLst>
            <a:path>
              <a:moveTo>
                <a:pt x="4451864" y="1849100"/>
              </a:moveTo>
              <a:arcTo wR="2243393" hR="2243393" stAng="20992637" swAng="1214727"/>
            </a:path>
          </a:pathLst>
        </a:custGeom>
        <a:noFill/>
        <a:ln w="9525" cap="flat" cmpd="sng" algn="ctr">
          <a:solidFill>
            <a:schemeClr val="accent3">
              <a:hueOff val="-3365288"/>
              <a:satOff val="-1730"/>
              <a:lumOff val="-74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82A9FF1-F8A4-4761-9BDE-00B227A68F25}">
      <dsp:nvSpPr>
        <dsp:cNvPr id="0" name=""/>
        <dsp:cNvSpPr/>
      </dsp:nvSpPr>
      <dsp:spPr>
        <a:xfrm>
          <a:off x="4295836" y="3368537"/>
          <a:ext cx="1466198" cy="953029"/>
        </a:xfrm>
        <a:prstGeom prst="roundRect">
          <a:avLst/>
        </a:prstGeom>
        <a:solidFill>
          <a:schemeClr val="accent3">
            <a:hueOff val="-6730576"/>
            <a:satOff val="-3461"/>
            <a:lumOff val="-149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Maintenance Service</a:t>
          </a:r>
          <a:endParaRPr lang="en-US" sz="1400" kern="1200" dirty="0">
            <a:latin typeface="Arial" pitchFamily="34" charset="0"/>
            <a:cs typeface="Arial" pitchFamily="34" charset="0"/>
          </a:endParaRPr>
        </a:p>
      </dsp:txBody>
      <dsp:txXfrm>
        <a:off x="4342359" y="3415060"/>
        <a:ext cx="1373152" cy="859983"/>
      </dsp:txXfrm>
    </dsp:sp>
    <dsp:sp modelId="{7BA76E5B-1AD5-46FE-A426-F57D9462B723}">
      <dsp:nvSpPr>
        <dsp:cNvPr id="0" name=""/>
        <dsp:cNvSpPr/>
      </dsp:nvSpPr>
      <dsp:spPr>
        <a:xfrm>
          <a:off x="842706" y="479962"/>
          <a:ext cx="4486786" cy="4486786"/>
        </a:xfrm>
        <a:custGeom>
          <a:avLst/>
          <a:gdLst/>
          <a:ahLst/>
          <a:cxnLst/>
          <a:rect l="0" t="0" r="0" b="0"/>
          <a:pathLst>
            <a:path>
              <a:moveTo>
                <a:pt x="3670721" y="3974158"/>
              </a:moveTo>
              <a:arcTo wR="2243393" hR="2243393" stAng="3029296" swAng="922866"/>
            </a:path>
          </a:pathLst>
        </a:custGeom>
        <a:noFill/>
        <a:ln w="9525" cap="flat" cmpd="sng" algn="ctr">
          <a:solidFill>
            <a:schemeClr val="accent3">
              <a:hueOff val="-6730576"/>
              <a:satOff val="-3461"/>
              <a:lumOff val="-149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BA5C940-AFA1-40B3-9B0A-8B9CDA37E967}">
      <dsp:nvSpPr>
        <dsp:cNvPr id="0" name=""/>
        <dsp:cNvSpPr/>
      </dsp:nvSpPr>
      <dsp:spPr>
        <a:xfrm>
          <a:off x="2353000" y="4490234"/>
          <a:ext cx="1466198" cy="953029"/>
        </a:xfrm>
        <a:prstGeom prst="roundRect">
          <a:avLst/>
        </a:prstGeom>
        <a:solidFill>
          <a:schemeClr val="accent3">
            <a:hueOff val="-10095863"/>
            <a:satOff val="-5191"/>
            <a:lumOff val="-22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latin typeface="Arial" pitchFamily="34" charset="0"/>
              <a:cs typeface="Arial" pitchFamily="34" charset="0"/>
            </a:rPr>
            <a:t>Operation Service</a:t>
          </a:r>
          <a:endParaRPr lang="en-US" sz="1400" kern="1200" dirty="0">
            <a:latin typeface="Arial" pitchFamily="34" charset="0"/>
            <a:cs typeface="Arial" pitchFamily="34" charset="0"/>
          </a:endParaRPr>
        </a:p>
      </dsp:txBody>
      <dsp:txXfrm>
        <a:off x="2399523" y="4536757"/>
        <a:ext cx="1373152" cy="859983"/>
      </dsp:txXfrm>
    </dsp:sp>
    <dsp:sp modelId="{40690321-89B0-42EF-95B7-61549037E4EA}">
      <dsp:nvSpPr>
        <dsp:cNvPr id="0" name=""/>
        <dsp:cNvSpPr/>
      </dsp:nvSpPr>
      <dsp:spPr>
        <a:xfrm>
          <a:off x="842706" y="479962"/>
          <a:ext cx="4486786" cy="4486786"/>
        </a:xfrm>
        <a:custGeom>
          <a:avLst/>
          <a:gdLst/>
          <a:ahLst/>
          <a:cxnLst/>
          <a:rect l="0" t="0" r="0" b="0"/>
          <a:pathLst>
            <a:path>
              <a:moveTo>
                <a:pt x="1326252" y="4290749"/>
              </a:moveTo>
              <a:arcTo wR="2243393" hR="2243393" stAng="6847838" swAng="922866"/>
            </a:path>
          </a:pathLst>
        </a:custGeom>
        <a:noFill/>
        <a:ln w="9525" cap="flat" cmpd="sng" algn="ctr">
          <a:solidFill>
            <a:schemeClr val="accent3">
              <a:hueOff val="-10095863"/>
              <a:satOff val="-5191"/>
              <a:lumOff val="-223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18325DC-B795-4E5F-BBE4-D14D9CCBE11B}">
      <dsp:nvSpPr>
        <dsp:cNvPr id="0" name=""/>
        <dsp:cNvSpPr/>
      </dsp:nvSpPr>
      <dsp:spPr>
        <a:xfrm>
          <a:off x="410165" y="3368537"/>
          <a:ext cx="1466198" cy="953029"/>
        </a:xfrm>
        <a:prstGeom prst="roundRect">
          <a:avLst/>
        </a:prstGeom>
        <a:solidFill>
          <a:schemeClr val="accent3">
            <a:hueOff val="-13461151"/>
            <a:satOff val="-6922"/>
            <a:lumOff val="-29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latin typeface="Arial" pitchFamily="34" charset="0"/>
              <a:cs typeface="Arial" pitchFamily="34" charset="0"/>
            </a:rPr>
            <a:t>Other Services</a:t>
          </a:r>
          <a:endParaRPr lang="en-US" sz="1400" kern="1200" dirty="0">
            <a:latin typeface="Arial" pitchFamily="34" charset="0"/>
            <a:cs typeface="Arial" pitchFamily="34" charset="0"/>
          </a:endParaRPr>
        </a:p>
      </dsp:txBody>
      <dsp:txXfrm>
        <a:off x="456688" y="3415060"/>
        <a:ext cx="1373152" cy="859983"/>
      </dsp:txXfrm>
    </dsp:sp>
    <dsp:sp modelId="{B05CAAA5-C443-4FCB-BBAF-20CD3825C819}">
      <dsp:nvSpPr>
        <dsp:cNvPr id="0" name=""/>
        <dsp:cNvSpPr/>
      </dsp:nvSpPr>
      <dsp:spPr>
        <a:xfrm>
          <a:off x="842706" y="479962"/>
          <a:ext cx="4486786" cy="4486786"/>
        </a:xfrm>
        <a:custGeom>
          <a:avLst/>
          <a:gdLst/>
          <a:ahLst/>
          <a:cxnLst/>
          <a:rect l="0" t="0" r="0" b="0"/>
          <a:pathLst>
            <a:path>
              <a:moveTo>
                <a:pt x="34921" y="2637685"/>
              </a:moveTo>
              <a:arcTo wR="2243393" hR="2243393" stAng="10192637" swAng="1214727"/>
            </a:path>
          </a:pathLst>
        </a:custGeom>
        <a:noFill/>
        <a:ln w="9525" cap="flat" cmpd="sng" algn="ctr">
          <a:solidFill>
            <a:schemeClr val="accent3">
              <a:hueOff val="-13461151"/>
              <a:satOff val="-6922"/>
              <a:lumOff val="-298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B0F10F5-6244-4E60-93FD-871E329BDEAB}">
      <dsp:nvSpPr>
        <dsp:cNvPr id="0" name=""/>
        <dsp:cNvSpPr/>
      </dsp:nvSpPr>
      <dsp:spPr>
        <a:xfrm>
          <a:off x="410165" y="1125144"/>
          <a:ext cx="1466198" cy="953029"/>
        </a:xfrm>
        <a:prstGeom prst="roundRect">
          <a:avLst/>
        </a:prstGeom>
        <a:solidFill>
          <a:schemeClr val="accent3">
            <a:hueOff val="-16826439"/>
            <a:satOff val="-8652"/>
            <a:lumOff val="-37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Constant Consultancy for quality &amp; Sustainability</a:t>
          </a:r>
          <a:endParaRPr lang="en-US" sz="1400" kern="1200" dirty="0">
            <a:latin typeface="Arial" pitchFamily="34" charset="0"/>
            <a:cs typeface="Arial" pitchFamily="34" charset="0"/>
          </a:endParaRPr>
        </a:p>
      </dsp:txBody>
      <dsp:txXfrm>
        <a:off x="456688" y="1171667"/>
        <a:ext cx="1373152" cy="859983"/>
      </dsp:txXfrm>
    </dsp:sp>
    <dsp:sp modelId="{147409E4-4193-46C8-94AB-1291F094B946}">
      <dsp:nvSpPr>
        <dsp:cNvPr id="0" name=""/>
        <dsp:cNvSpPr/>
      </dsp:nvSpPr>
      <dsp:spPr>
        <a:xfrm>
          <a:off x="842706" y="479962"/>
          <a:ext cx="4486786" cy="4486786"/>
        </a:xfrm>
        <a:custGeom>
          <a:avLst/>
          <a:gdLst/>
          <a:ahLst/>
          <a:cxnLst/>
          <a:rect l="0" t="0" r="0" b="0"/>
          <a:pathLst>
            <a:path>
              <a:moveTo>
                <a:pt x="816065" y="512628"/>
              </a:moveTo>
              <a:arcTo wR="2243393" hR="2243393" stAng="13829296" swAng="922866"/>
            </a:path>
          </a:pathLst>
        </a:custGeom>
        <a:noFill/>
        <a:ln w="9525" cap="flat" cmpd="sng" algn="ctr">
          <a:solidFill>
            <a:schemeClr val="accent3">
              <a:hueOff val="-16826439"/>
              <a:satOff val="-8652"/>
              <a:lumOff val="-372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745ED-6768-4547-A9F1-5371FA853FCB}">
      <dsp:nvSpPr>
        <dsp:cNvPr id="0" name=""/>
        <dsp:cNvSpPr/>
      </dsp:nvSpPr>
      <dsp:spPr>
        <a:xfrm>
          <a:off x="1680210" y="2100355"/>
          <a:ext cx="2053590" cy="2053590"/>
        </a:xfrm>
        <a:prstGeom prst="gear9">
          <a:avLst/>
        </a:prstGeom>
        <a:solidFill>
          <a:srgbClr val="4BACC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a:solidFill>
                <a:sysClr val="windowText" lastClr="000000"/>
              </a:solidFill>
              <a:latin typeface="Calibri"/>
              <a:ea typeface="+mn-ea"/>
              <a:cs typeface="+mn-cs"/>
            </a:rPr>
            <a:t>Quality with Expertise Team work</a:t>
          </a:r>
        </a:p>
        <a:p>
          <a:pPr lvl="0" algn="ctr" defTabSz="622300">
            <a:lnSpc>
              <a:spcPct val="90000"/>
            </a:lnSpc>
            <a:spcBef>
              <a:spcPct val="0"/>
            </a:spcBef>
            <a:spcAft>
              <a:spcPct val="35000"/>
            </a:spcAft>
          </a:pPr>
          <a:endParaRPr lang="en-US" sz="600" b="0" kern="1200" dirty="0">
            <a:solidFill>
              <a:sysClr val="windowText" lastClr="000000"/>
            </a:solidFill>
            <a:latin typeface="Calibri"/>
            <a:ea typeface="+mn-ea"/>
            <a:cs typeface="+mn-cs"/>
          </a:endParaRPr>
        </a:p>
      </dsp:txBody>
      <dsp:txXfrm>
        <a:off x="2093073" y="2581399"/>
        <a:ext cx="1227864" cy="1055587"/>
      </dsp:txXfrm>
    </dsp:sp>
    <dsp:sp modelId="{A9BA8993-8F3C-4959-8322-DAD0D3B00087}">
      <dsp:nvSpPr>
        <dsp:cNvPr id="0" name=""/>
        <dsp:cNvSpPr/>
      </dsp:nvSpPr>
      <dsp:spPr>
        <a:xfrm>
          <a:off x="0" y="1785081"/>
          <a:ext cx="2150877" cy="2034667"/>
        </a:xfrm>
        <a:prstGeom prst="gear6">
          <a:avLst/>
        </a:prstGeom>
        <a:solidFill>
          <a:srgbClr val="4BACC6">
            <a:hueOff val="-4966938"/>
            <a:satOff val="19906"/>
            <a:lumOff val="4314"/>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0" kern="1200" dirty="0">
              <a:solidFill>
                <a:sysClr val="windowText" lastClr="000000"/>
              </a:solidFill>
              <a:latin typeface="Calibri"/>
              <a:ea typeface="+mn-ea"/>
              <a:cs typeface="+mn-cs"/>
            </a:rPr>
            <a:t>K</a:t>
          </a:r>
          <a:r>
            <a:rPr lang="en-US" sz="1200" b="0" kern="1200" dirty="0">
              <a:solidFill>
                <a:sysClr val="windowText" lastClr="000000"/>
              </a:solidFill>
              <a:latin typeface="Calibri"/>
              <a:ea typeface="+mn-ea"/>
              <a:cs typeface="+mn-cs"/>
            </a:rPr>
            <a:t>nowledge with Integrity</a:t>
          </a:r>
        </a:p>
      </dsp:txBody>
      <dsp:txXfrm>
        <a:off x="529126" y="2300410"/>
        <a:ext cx="1092625" cy="1004009"/>
      </dsp:txXfrm>
    </dsp:sp>
    <dsp:sp modelId="{959B473E-73E3-4092-B6F9-343A2093C3E4}">
      <dsp:nvSpPr>
        <dsp:cNvPr id="0" name=""/>
        <dsp:cNvSpPr/>
      </dsp:nvSpPr>
      <dsp:spPr>
        <a:xfrm rot="20700000">
          <a:off x="955861" y="364952"/>
          <a:ext cx="2195456" cy="1902610"/>
        </a:xfrm>
        <a:prstGeom prst="gear6">
          <a:avLst/>
        </a:prstGeom>
        <a:solidFill>
          <a:srgbClr val="4BACC6">
            <a:hueOff val="-9933876"/>
            <a:satOff val="39811"/>
            <a:lumOff val="8628"/>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a:solidFill>
                <a:sysClr val="windowText" lastClr="000000"/>
              </a:solidFill>
              <a:latin typeface="Calibri"/>
              <a:ea typeface="+mn-ea"/>
              <a:cs typeface="+mn-cs"/>
            </a:rPr>
            <a:t>Best Resource management with commitment</a:t>
          </a:r>
        </a:p>
      </dsp:txBody>
      <dsp:txXfrm rot="-20700000">
        <a:off x="1454759" y="764881"/>
        <a:ext cx="1197661" cy="1102753"/>
      </dsp:txXfrm>
    </dsp:sp>
    <dsp:sp modelId="{657B2656-8EE2-435C-B027-EB8FE52E3B94}">
      <dsp:nvSpPr>
        <dsp:cNvPr id="0" name=""/>
        <dsp:cNvSpPr/>
      </dsp:nvSpPr>
      <dsp:spPr>
        <a:xfrm>
          <a:off x="1517314" y="1793299"/>
          <a:ext cx="2628595" cy="2628595"/>
        </a:xfrm>
        <a:prstGeom prst="circularArrow">
          <a:avLst>
            <a:gd name="adj1" fmla="val 4687"/>
            <a:gd name="adj2" fmla="val 299029"/>
            <a:gd name="adj3" fmla="val 2422664"/>
            <a:gd name="adj4" fmla="val 16079846"/>
            <a:gd name="adj5" fmla="val 5469"/>
          </a:avLst>
        </a:prstGeom>
        <a:solidFill>
          <a:srgbClr val="4BACC6">
            <a:hueOff val="0"/>
            <a:satOff val="0"/>
            <a:lumOff val="0"/>
            <a:alphaOff val="0"/>
          </a:srgb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91412D89-7B29-4D1B-BE58-E07F92482D39}">
      <dsp:nvSpPr>
        <dsp:cNvPr id="0" name=""/>
        <dsp:cNvSpPr/>
      </dsp:nvSpPr>
      <dsp:spPr>
        <a:xfrm>
          <a:off x="220894" y="1286478"/>
          <a:ext cx="1909838" cy="1909838"/>
        </a:xfrm>
        <a:prstGeom prst="leftCircularArrow">
          <a:avLst>
            <a:gd name="adj1" fmla="val 6452"/>
            <a:gd name="adj2" fmla="val 429999"/>
            <a:gd name="adj3" fmla="val 10489124"/>
            <a:gd name="adj4" fmla="val 14837806"/>
            <a:gd name="adj5" fmla="val 7527"/>
          </a:avLst>
        </a:prstGeom>
        <a:solidFill>
          <a:srgbClr val="4BACC6">
            <a:hueOff val="-4966938"/>
            <a:satOff val="19906"/>
            <a:lumOff val="4314"/>
            <a:alphaOff val="0"/>
          </a:srgb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EA882282-49EE-4456-8184-68869A3C0039}">
      <dsp:nvSpPr>
        <dsp:cNvPr id="0" name=""/>
        <dsp:cNvSpPr/>
      </dsp:nvSpPr>
      <dsp:spPr>
        <a:xfrm>
          <a:off x="983430" y="266034"/>
          <a:ext cx="2059190" cy="2059190"/>
        </a:xfrm>
        <a:prstGeom prst="circularArrow">
          <a:avLst>
            <a:gd name="adj1" fmla="val 5984"/>
            <a:gd name="adj2" fmla="val 394124"/>
            <a:gd name="adj3" fmla="val 13313824"/>
            <a:gd name="adj4" fmla="val 10508221"/>
            <a:gd name="adj5" fmla="val 6981"/>
          </a:avLst>
        </a:prstGeom>
        <a:solidFill>
          <a:srgbClr val="4BACC6">
            <a:hueOff val="-9933876"/>
            <a:satOff val="39811"/>
            <a:lumOff val="8628"/>
            <a:alphaOff val="0"/>
          </a:srgb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5356D-0C87-419F-A00C-7DCD590D48D0}">
      <dsp:nvSpPr>
        <dsp:cNvPr id="0" name=""/>
        <dsp:cNvSpPr/>
      </dsp:nvSpPr>
      <dsp:spPr>
        <a:xfrm rot="16200000">
          <a:off x="-1296205" y="1298525"/>
          <a:ext cx="4873837" cy="2276785"/>
        </a:xfrm>
        <a:prstGeom prst="flowChartManualOperati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n-US" sz="1400" b="1" u="sng" kern="1200" smtClean="0">
              <a:latin typeface="Calibri"/>
              <a:ea typeface="+mn-ea"/>
              <a:cs typeface="+mn-cs"/>
            </a:rPr>
            <a:t>Comprehensive Facility  Management</a:t>
          </a:r>
          <a:endParaRPr lang="en-US" sz="1400" b="1" u="sng" kern="1200" dirty="0">
            <a:latin typeface="Calibri"/>
            <a:ea typeface="+mn-ea"/>
            <a:cs typeface="+mn-cs"/>
          </a:endParaRPr>
        </a:p>
        <a:p>
          <a:pPr marL="171450" lvl="1" indent="-171450" algn="l" defTabSz="711200">
            <a:lnSpc>
              <a:spcPct val="90000"/>
            </a:lnSpc>
            <a:spcBef>
              <a:spcPct val="0"/>
            </a:spcBef>
            <a:spcAft>
              <a:spcPct val="15000"/>
            </a:spcAft>
            <a:buChar char="••"/>
          </a:pPr>
          <a:r>
            <a:rPr lang="en-US" sz="1600" kern="1200" smtClean="0">
              <a:latin typeface="Calibri"/>
              <a:ea typeface="+mn-ea"/>
              <a:cs typeface="+mn-cs"/>
            </a:rPr>
            <a:t>M&amp;E / HK / Security &amp; Horticulture  manpower &amp; site operations .</a:t>
          </a:r>
          <a:endParaRPr lang="en-US" sz="1600" kern="1200" dirty="0">
            <a:latin typeface="Calibri"/>
            <a:ea typeface="+mn-ea"/>
            <a:cs typeface="+mn-cs"/>
          </a:endParaRPr>
        </a:p>
        <a:p>
          <a:pPr marL="171450" lvl="1" indent="-171450" algn="l" defTabSz="711200">
            <a:lnSpc>
              <a:spcPct val="90000"/>
            </a:lnSpc>
            <a:spcBef>
              <a:spcPct val="0"/>
            </a:spcBef>
            <a:spcAft>
              <a:spcPct val="15000"/>
            </a:spcAft>
            <a:buChar char="••"/>
          </a:pPr>
          <a:r>
            <a:rPr lang="en-US" sz="1600" kern="1200" smtClean="0">
              <a:latin typeface="Calibri"/>
              <a:ea typeface="+mn-ea"/>
              <a:cs typeface="+mn-cs"/>
            </a:rPr>
            <a:t> Pest control &amp; Facade cleaning services</a:t>
          </a:r>
          <a:endParaRPr lang="en-US" sz="1600" kern="1200" dirty="0">
            <a:latin typeface="Calibri"/>
            <a:ea typeface="+mn-ea"/>
            <a:cs typeface="+mn-cs"/>
          </a:endParaRPr>
        </a:p>
        <a:p>
          <a:pPr marL="171450" lvl="1" indent="-171450" algn="l" defTabSz="711200">
            <a:lnSpc>
              <a:spcPct val="90000"/>
            </a:lnSpc>
            <a:spcBef>
              <a:spcPct val="0"/>
            </a:spcBef>
            <a:spcAft>
              <a:spcPct val="15000"/>
            </a:spcAft>
            <a:buChar char="••"/>
          </a:pPr>
          <a:r>
            <a:rPr lang="en-US" sz="1600" kern="1200" smtClean="0">
              <a:latin typeface="Calibri"/>
              <a:ea typeface="+mn-ea"/>
              <a:cs typeface="+mn-cs"/>
            </a:rPr>
            <a:t>Covid 19, Sanitisations &amp; Disinfectation services</a:t>
          </a:r>
          <a:endParaRPr lang="en-US" sz="1600" kern="1200" dirty="0">
            <a:latin typeface="Calibri"/>
            <a:ea typeface="+mn-ea"/>
            <a:cs typeface="+mn-cs"/>
          </a:endParaRPr>
        </a:p>
      </dsp:txBody>
      <dsp:txXfrm rot="5400000">
        <a:off x="2321" y="974766"/>
        <a:ext cx="2276785" cy="2924303"/>
      </dsp:txXfrm>
    </dsp:sp>
    <dsp:sp modelId="{CFFE228D-9DC2-4201-BCB0-C08752A57AB8}">
      <dsp:nvSpPr>
        <dsp:cNvPr id="0" name=""/>
        <dsp:cNvSpPr/>
      </dsp:nvSpPr>
      <dsp:spPr>
        <a:xfrm rot="16200000">
          <a:off x="1151339" y="1298525"/>
          <a:ext cx="4873837" cy="2276785"/>
        </a:xfrm>
        <a:prstGeom prst="flowChartManualOperation">
          <a:avLst/>
        </a:prstGeom>
        <a:solidFill>
          <a:schemeClr val="accent5">
            <a:hueOff val="3961231"/>
            <a:satOff val="-20173"/>
            <a:lumOff val="3725"/>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0" rIns="76200" bIns="0" numCol="1" spcCol="1270" anchor="t" anchorCtr="0">
          <a:noAutofit/>
        </a:bodyPr>
        <a:lstStyle/>
        <a:p>
          <a:pPr lvl="0" algn="l" defTabSz="533400">
            <a:lnSpc>
              <a:spcPct val="90000"/>
            </a:lnSpc>
            <a:spcBef>
              <a:spcPct val="0"/>
            </a:spcBef>
            <a:spcAft>
              <a:spcPct val="35000"/>
            </a:spcAft>
          </a:pPr>
          <a:r>
            <a:rPr lang="en-US" sz="1200" b="1" u="sng" kern="1200" smtClean="0">
              <a:latin typeface="Calibri"/>
              <a:ea typeface="+mn-ea"/>
              <a:cs typeface="+mn-cs"/>
            </a:rPr>
            <a:t>Human Resource</a:t>
          </a:r>
          <a:endParaRPr lang="en-US" sz="1200" b="1" u="sng" kern="1200" dirty="0">
            <a:latin typeface="Calibri"/>
            <a:ea typeface="+mn-ea"/>
            <a:cs typeface="+mn-cs"/>
          </a:endParaRPr>
        </a:p>
        <a:p>
          <a:pPr marL="171450" lvl="1" indent="-171450" algn="l" defTabSz="711200">
            <a:lnSpc>
              <a:spcPct val="90000"/>
            </a:lnSpc>
            <a:spcBef>
              <a:spcPct val="0"/>
            </a:spcBef>
            <a:spcAft>
              <a:spcPct val="15000"/>
            </a:spcAft>
            <a:buChar char="••"/>
          </a:pPr>
          <a:r>
            <a:rPr lang="en-US" sz="1600" kern="1200" smtClean="0">
              <a:latin typeface="Calibri"/>
              <a:ea typeface="+mn-ea"/>
              <a:cs typeface="+mn-cs"/>
            </a:rPr>
            <a:t>HR Payroll Management  </a:t>
          </a:r>
          <a:endParaRPr lang="en-US" sz="1600" kern="1200" dirty="0">
            <a:latin typeface="Calibri"/>
            <a:ea typeface="+mn-ea"/>
            <a:cs typeface="+mn-cs"/>
          </a:endParaRPr>
        </a:p>
        <a:p>
          <a:pPr marL="171450" lvl="1" indent="-171450" algn="l" defTabSz="711200">
            <a:lnSpc>
              <a:spcPct val="90000"/>
            </a:lnSpc>
            <a:spcBef>
              <a:spcPct val="0"/>
            </a:spcBef>
            <a:spcAft>
              <a:spcPct val="15000"/>
            </a:spcAft>
            <a:buChar char="••"/>
          </a:pPr>
          <a:r>
            <a:rPr lang="en-US" sz="1600" kern="1200" smtClean="0">
              <a:latin typeface="Calibri"/>
              <a:ea typeface="+mn-ea"/>
              <a:cs typeface="+mn-cs"/>
            </a:rPr>
            <a:t>Recruitment &amp; deployment</a:t>
          </a:r>
          <a:endParaRPr lang="en-US" sz="1600" kern="1200" dirty="0">
            <a:latin typeface="Calibri"/>
            <a:ea typeface="+mn-ea"/>
            <a:cs typeface="+mn-cs"/>
          </a:endParaRPr>
        </a:p>
        <a:p>
          <a:pPr marL="171450" lvl="1" indent="-171450" algn="l" defTabSz="711200">
            <a:lnSpc>
              <a:spcPct val="90000"/>
            </a:lnSpc>
            <a:spcBef>
              <a:spcPct val="0"/>
            </a:spcBef>
            <a:spcAft>
              <a:spcPct val="15000"/>
            </a:spcAft>
            <a:buChar char="••"/>
          </a:pPr>
          <a:r>
            <a:rPr lang="en-US" sz="1600" kern="1200" smtClean="0">
              <a:latin typeface="Calibri"/>
              <a:ea typeface="+mn-ea"/>
              <a:cs typeface="+mn-cs"/>
            </a:rPr>
            <a:t>CNP Model for payroll management</a:t>
          </a:r>
          <a:endParaRPr lang="en-US" sz="1600" kern="1200" dirty="0">
            <a:latin typeface="Calibri"/>
            <a:ea typeface="+mn-ea"/>
            <a:cs typeface="+mn-cs"/>
          </a:endParaRPr>
        </a:p>
      </dsp:txBody>
      <dsp:txXfrm rot="5400000">
        <a:off x="2449865" y="974766"/>
        <a:ext cx="2276785" cy="2924303"/>
      </dsp:txXfrm>
    </dsp:sp>
    <dsp:sp modelId="{CA0EAF50-32F6-407A-B74B-37C05E10D587}">
      <dsp:nvSpPr>
        <dsp:cNvPr id="0" name=""/>
        <dsp:cNvSpPr/>
      </dsp:nvSpPr>
      <dsp:spPr>
        <a:xfrm rot="16200000">
          <a:off x="3598883" y="1298525"/>
          <a:ext cx="4873837" cy="2276785"/>
        </a:xfrm>
        <a:prstGeom prst="flowChartManualOperation">
          <a:avLst/>
        </a:prstGeom>
        <a:solidFill>
          <a:schemeClr val="accent5">
            <a:hueOff val="7922463"/>
            <a:satOff val="-40347"/>
            <a:lumOff val="745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n-US" sz="1400" b="1" u="sng" kern="1200" smtClean="0">
              <a:latin typeface="Calibri"/>
              <a:ea typeface="+mn-ea"/>
              <a:cs typeface="+mn-cs"/>
            </a:rPr>
            <a:t>Catering </a:t>
          </a:r>
          <a:endParaRPr lang="en-US" sz="1400" b="1" u="sng" kern="1200" dirty="0">
            <a:latin typeface="Calibri"/>
            <a:ea typeface="+mn-ea"/>
            <a:cs typeface="+mn-cs"/>
          </a:endParaRPr>
        </a:p>
        <a:p>
          <a:pPr marL="171450" lvl="1" indent="-171450" algn="l" defTabSz="800100">
            <a:lnSpc>
              <a:spcPct val="90000"/>
            </a:lnSpc>
            <a:spcBef>
              <a:spcPct val="0"/>
            </a:spcBef>
            <a:spcAft>
              <a:spcPct val="15000"/>
            </a:spcAft>
            <a:buChar char="••"/>
          </a:pPr>
          <a:r>
            <a:rPr lang="en-US" sz="1800" kern="1200" smtClean="0">
              <a:latin typeface="Calibri"/>
              <a:ea typeface="+mn-ea"/>
              <a:cs typeface="+mn-cs"/>
            </a:rPr>
            <a:t>Catering Services &amp; Kitchen manpower &amp; operations</a:t>
          </a:r>
          <a:endParaRPr lang="en-US" sz="1800" kern="1200" dirty="0">
            <a:latin typeface="Calibri"/>
            <a:ea typeface="+mn-ea"/>
            <a:cs typeface="+mn-cs"/>
          </a:endParaRPr>
        </a:p>
      </dsp:txBody>
      <dsp:txXfrm rot="5400000">
        <a:off x="4897409" y="974766"/>
        <a:ext cx="2276785" cy="2924303"/>
      </dsp:txXfrm>
    </dsp:sp>
    <dsp:sp modelId="{5E54A6C0-582C-405B-B4CA-1E47FF5B42AB}">
      <dsp:nvSpPr>
        <dsp:cNvPr id="0" name=""/>
        <dsp:cNvSpPr/>
      </dsp:nvSpPr>
      <dsp:spPr>
        <a:xfrm rot="16200000">
          <a:off x="6046428" y="1298525"/>
          <a:ext cx="4873837" cy="2276785"/>
        </a:xfrm>
        <a:prstGeom prst="flowChartManualOperation">
          <a:avLst/>
        </a:prstGeom>
        <a:solidFill>
          <a:schemeClr val="accent5">
            <a:hueOff val="11883694"/>
            <a:satOff val="-60520"/>
            <a:lumOff val="11175"/>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0" rIns="76200" bIns="0" numCol="1" spcCol="1270" anchor="t" anchorCtr="0">
          <a:noAutofit/>
        </a:bodyPr>
        <a:lstStyle/>
        <a:p>
          <a:pPr lvl="0" algn="l" defTabSz="533400">
            <a:lnSpc>
              <a:spcPct val="90000"/>
            </a:lnSpc>
            <a:spcBef>
              <a:spcPct val="0"/>
            </a:spcBef>
            <a:spcAft>
              <a:spcPct val="35000"/>
            </a:spcAft>
          </a:pPr>
          <a:r>
            <a:rPr lang="en-US" sz="1200" b="1" u="sng" kern="1200" smtClean="0">
              <a:latin typeface="Calibri"/>
              <a:ea typeface="+mn-ea"/>
              <a:cs typeface="+mn-cs"/>
            </a:rPr>
            <a:t>Engineering Services</a:t>
          </a:r>
          <a:endParaRPr lang="en-US" sz="1200" b="1" u="sng" kern="1200" dirty="0">
            <a:latin typeface="Calibri"/>
            <a:ea typeface="+mn-ea"/>
            <a:cs typeface="+mn-cs"/>
          </a:endParaRPr>
        </a:p>
        <a:p>
          <a:pPr marL="171450" lvl="1" indent="-171450" algn="l" defTabSz="711200">
            <a:lnSpc>
              <a:spcPct val="90000"/>
            </a:lnSpc>
            <a:spcBef>
              <a:spcPct val="0"/>
            </a:spcBef>
            <a:spcAft>
              <a:spcPct val="15000"/>
            </a:spcAft>
            <a:buChar char="••"/>
          </a:pPr>
          <a:r>
            <a:rPr lang="en-US" sz="1600" kern="1200" smtClean="0">
              <a:latin typeface="Calibri"/>
              <a:ea typeface="+mn-ea"/>
              <a:cs typeface="+mn-cs"/>
            </a:rPr>
            <a:t>Engineering works - HVAC, Fire System, LT &amp; HT systems, PHE, ETP / STP, Access Control, CCTV, Boom barriers etc.</a:t>
          </a:r>
          <a:endParaRPr lang="en-US" sz="1600" kern="1200" dirty="0">
            <a:latin typeface="Calibri"/>
            <a:ea typeface="+mn-ea"/>
            <a:cs typeface="+mn-cs"/>
          </a:endParaRPr>
        </a:p>
      </dsp:txBody>
      <dsp:txXfrm rot="5400000">
        <a:off x="7344954" y="974766"/>
        <a:ext cx="2276785" cy="292430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rSet csTypeId="urn:microsoft.com/office/officeart/2005/8/colors/accent6_5"/>
        </dgm:pt>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type="gear6" r:blip="" rot="-15">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vl1pPr>
          </a:lstStyle>
          <a:p>
            <a:r>
              <a:rPr lang="en-US" smtClean="0"/>
              <a:t>OMS</a:t>
            </a:r>
            <a:endParaRPr lang="en-US"/>
          </a:p>
        </p:txBody>
      </p:sp>
      <p:sp>
        <p:nvSpPr>
          <p:cNvPr id="3" name="Date Placeholder 2"/>
          <p:cNvSpPr>
            <a:spLocks noGrp="1"/>
          </p:cNvSpPr>
          <p:nvPr>
            <p:ph type="dt" sz="quarter" idx="1"/>
          </p:nvPr>
        </p:nvSpPr>
        <p:spPr>
          <a:xfrm>
            <a:off x="6057900" y="0"/>
            <a:ext cx="4632325" cy="377825"/>
          </a:xfrm>
          <a:prstGeom prst="rect">
            <a:avLst/>
          </a:prstGeom>
        </p:spPr>
        <p:txBody>
          <a:bodyPr vert="horz" lIns="91440" tIns="45720" rIns="91440" bIns="45720" rtlCol="0"/>
          <a:lstStyle>
            <a:lvl1pPr algn="r">
              <a:defRPr sz="1200"/>
            </a:lvl1pPr>
          </a:lstStyle>
          <a:p>
            <a:fld id="{70C5912A-4952-4788-872C-5B8EF5CCB7A5}" type="datetimeFigureOut">
              <a:rPr lang="en-US" smtClean="0"/>
            </a:fld>
            <a:endParaRPr lang="en-US"/>
          </a:p>
        </p:txBody>
      </p:sp>
      <p:sp>
        <p:nvSpPr>
          <p:cNvPr id="4" name="Footer Placeholder 3"/>
          <p:cNvSpPr>
            <a:spLocks noGrp="1"/>
          </p:cNvSpPr>
          <p:nvPr>
            <p:ph type="ftr" sz="quarter" idx="2"/>
          </p:nvPr>
        </p:nvSpPr>
        <p:spPr>
          <a:xfrm>
            <a:off x="0" y="7183438"/>
            <a:ext cx="4633913" cy="3778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6057900" y="7183438"/>
            <a:ext cx="4632325" cy="377825"/>
          </a:xfrm>
          <a:prstGeom prst="rect">
            <a:avLst/>
          </a:prstGeom>
        </p:spPr>
        <p:txBody>
          <a:bodyPr vert="horz" lIns="91440" tIns="45720" rIns="91440" bIns="45720" rtlCol="0" anchor="b"/>
          <a:lstStyle>
            <a:lvl1pPr algn="r">
              <a:defRPr sz="1200"/>
            </a:lvl1pPr>
          </a:lstStyle>
          <a:p>
            <a:fld id="{88B1BD94-B7FB-4E2F-B14E-4B2625277952}" type="slidenum">
              <a:rPr lang="en-US" smtClean="0"/>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vl1pPr>
          </a:lstStyle>
          <a:p>
            <a:r>
              <a:rPr lang="en-US" smtClean="0"/>
              <a:t>OMS</a:t>
            </a:r>
            <a:endParaRPr lang="en-US"/>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vl1pPr>
          </a:lstStyle>
          <a:p>
            <a:fld id="{236E922A-9314-40D6-83D7-776187F8ACD7}" type="datetimeFigureOut">
              <a:rPr lang="en-US" smtClean="0"/>
            </a:fld>
            <a:endParaRPr lang="en-US"/>
          </a:p>
        </p:txBody>
      </p:sp>
      <p:sp>
        <p:nvSpPr>
          <p:cNvPr id="4" name="Slide Image Placeholder 3"/>
          <p:cNvSpPr>
            <a:spLocks noGrp="1" noRot="1" noChangeAspect="1"/>
          </p:cNvSpPr>
          <p:nvPr>
            <p:ph type="sldImg" idx="2"/>
          </p:nvPr>
        </p:nvSpPr>
        <p:spPr>
          <a:xfrm>
            <a:off x="3321335" y="566738"/>
            <a:ext cx="4050731" cy="28368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vl1pPr>
          </a:lstStyle>
          <a:p>
            <a:fld id="{9E8CEC8B-AB60-4552-9E8B-5BB85A9B9E41}" type="slidenum">
              <a:rPr lang="en-US" smtClean="0"/>
            </a:fld>
            <a:endParaRPr 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8CEC8B-AB60-4552-9E8B-5BB85A9B9E41}" type="slidenum">
              <a:rPr lang="en-US" smtClean="0"/>
            </a:fld>
            <a:endParaRPr lang="en-US"/>
          </a:p>
        </p:txBody>
      </p:sp>
      <p:sp>
        <p:nvSpPr>
          <p:cNvPr id="5" name="Header Placeholder 4"/>
          <p:cNvSpPr>
            <a:spLocks noGrp="1"/>
          </p:cNvSpPr>
          <p:nvPr>
            <p:ph type="hdr" sz="quarter" idx="11"/>
          </p:nvPr>
        </p:nvSpPr>
        <p:spPr/>
        <p:txBody>
          <a:bodyPr/>
          <a:lstStyle/>
          <a:p>
            <a:r>
              <a:rPr lang="en-US" smtClean="0"/>
              <a:t>OMS</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Header Placeholder 3"/>
          <p:cNvSpPr>
            <a:spLocks noGrp="1"/>
          </p:cNvSpPr>
          <p:nvPr>
            <p:ph type="hdr" sz="quarter"/>
          </p:nvPr>
        </p:nvSpPr>
        <p:spPr/>
        <p:txBody>
          <a:bodyPr/>
          <a:p>
            <a:r>
              <a:rPr lang="en-US" smtClean="0"/>
              <a:t>OMS</a:t>
            </a:r>
            <a:endParaRPr lang="en-US"/>
          </a:p>
        </p:txBody>
      </p:sp>
      <p:sp>
        <p:nvSpPr>
          <p:cNvPr id="5" name="Slide Number Placeholder 4"/>
          <p:cNvSpPr>
            <a:spLocks noGrp="1"/>
          </p:cNvSpPr>
          <p:nvPr>
            <p:ph type="sldNum" sz="quarter" idx="5"/>
          </p:nvPr>
        </p:nvSpPr>
        <p:spPr/>
        <p:txBody>
          <a:bodyPr/>
          <a:p>
            <a:fld id="{9E8CEC8B-AB60-4552-9E8B-5BB85A9B9E41}"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Header Placeholder 3"/>
          <p:cNvSpPr>
            <a:spLocks noGrp="1"/>
          </p:cNvSpPr>
          <p:nvPr>
            <p:ph type="hdr" sz="quarter"/>
          </p:nvPr>
        </p:nvSpPr>
        <p:spPr/>
        <p:txBody>
          <a:bodyPr/>
          <a:p>
            <a:r>
              <a:rPr lang="en-US" smtClean="0"/>
              <a:t>OMS</a:t>
            </a:r>
            <a:endParaRPr lang="en-US"/>
          </a:p>
        </p:txBody>
      </p:sp>
      <p:sp>
        <p:nvSpPr>
          <p:cNvPr id="5" name="Slide Number Placeholder 4"/>
          <p:cNvSpPr>
            <a:spLocks noGrp="1"/>
          </p:cNvSpPr>
          <p:nvPr>
            <p:ph type="sldNum" sz="quarter" idx="5"/>
          </p:nvPr>
        </p:nvSpPr>
        <p:spPr/>
        <p:txBody>
          <a:bodyPr/>
          <a:p>
            <a:fld id="{9E8CEC8B-AB60-4552-9E8B-5BB85A9B9E41}"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Header Placeholder 3"/>
          <p:cNvSpPr>
            <a:spLocks noGrp="1"/>
          </p:cNvSpPr>
          <p:nvPr>
            <p:ph type="hdr" sz="quarter"/>
          </p:nvPr>
        </p:nvSpPr>
        <p:spPr/>
        <p:txBody>
          <a:bodyPr/>
          <a:p>
            <a:r>
              <a:rPr lang="en-US" smtClean="0"/>
              <a:t>OMS</a:t>
            </a:r>
            <a:endParaRPr lang="en-US"/>
          </a:p>
        </p:txBody>
      </p:sp>
      <p:sp>
        <p:nvSpPr>
          <p:cNvPr id="5" name="Slide Number Placeholder 4"/>
          <p:cNvSpPr>
            <a:spLocks noGrp="1"/>
          </p:cNvSpPr>
          <p:nvPr>
            <p:ph type="sldNum" sz="quarter" idx="5"/>
          </p:nvPr>
        </p:nvSpPr>
        <p:spPr/>
        <p:txBody>
          <a:bodyPr/>
          <a:p>
            <a:fld id="{9E8CEC8B-AB60-4552-9E8B-5BB85A9B9E41}"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Header Placeholder 3"/>
          <p:cNvSpPr>
            <a:spLocks noGrp="1"/>
          </p:cNvSpPr>
          <p:nvPr>
            <p:ph type="hdr" sz="quarter"/>
          </p:nvPr>
        </p:nvSpPr>
        <p:spPr/>
        <p:txBody>
          <a:bodyPr/>
          <a:p>
            <a:r>
              <a:rPr lang="en-US" smtClean="0"/>
              <a:t>OMS</a:t>
            </a:r>
            <a:endParaRPr lang="en-US"/>
          </a:p>
        </p:txBody>
      </p:sp>
      <p:sp>
        <p:nvSpPr>
          <p:cNvPr id="5" name="Slide Number Placeholder 4"/>
          <p:cNvSpPr>
            <a:spLocks noGrp="1"/>
          </p:cNvSpPr>
          <p:nvPr>
            <p:ph type="sldNum" sz="quarter" idx="5"/>
          </p:nvPr>
        </p:nvSpPr>
        <p:spPr/>
        <p:txBody>
          <a:bodyPr/>
          <a:p>
            <a:fld id="{9E8CEC8B-AB60-4552-9E8B-5BB85A9B9E41}"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Header Placeholder 3"/>
          <p:cNvSpPr>
            <a:spLocks noGrp="1"/>
          </p:cNvSpPr>
          <p:nvPr>
            <p:ph type="hdr" sz="quarter"/>
          </p:nvPr>
        </p:nvSpPr>
        <p:spPr/>
        <p:txBody>
          <a:bodyPr/>
          <a:p>
            <a:r>
              <a:rPr lang="en-US" smtClean="0"/>
              <a:t>OMS</a:t>
            </a:r>
            <a:endParaRPr lang="en-US"/>
          </a:p>
        </p:txBody>
      </p:sp>
      <p:sp>
        <p:nvSpPr>
          <p:cNvPr id="5" name="Slide Number Placeholder 4"/>
          <p:cNvSpPr>
            <a:spLocks noGrp="1"/>
          </p:cNvSpPr>
          <p:nvPr>
            <p:ph type="sldNum" sz="quarter" idx="5"/>
          </p:nvPr>
        </p:nvSpPr>
        <p:spPr/>
        <p:txBody>
          <a:bodyPr/>
          <a:p>
            <a:fld id="{9E8CEC8B-AB60-4552-9E8B-5BB85A9B9E41}"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Header Placeholder 3"/>
          <p:cNvSpPr>
            <a:spLocks noGrp="1"/>
          </p:cNvSpPr>
          <p:nvPr>
            <p:ph type="hdr" sz="quarter"/>
          </p:nvPr>
        </p:nvSpPr>
        <p:spPr/>
        <p:txBody>
          <a:bodyPr/>
          <a:p>
            <a:r>
              <a:rPr lang="en-US" smtClean="0"/>
              <a:t>OMS</a:t>
            </a:r>
            <a:endParaRPr lang="en-US"/>
          </a:p>
        </p:txBody>
      </p:sp>
      <p:sp>
        <p:nvSpPr>
          <p:cNvPr id="5" name="Slide Number Placeholder 4"/>
          <p:cNvSpPr>
            <a:spLocks noGrp="1"/>
          </p:cNvSpPr>
          <p:nvPr>
            <p:ph type="sldNum" sz="quarter" idx="5"/>
          </p:nvPr>
        </p:nvSpPr>
        <p:spPr/>
        <p:txBody>
          <a:bodyPr/>
          <a:p>
            <a:fld id="{9E8CEC8B-AB60-4552-9E8B-5BB85A9B9E41}"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Header Placeholder 3"/>
          <p:cNvSpPr>
            <a:spLocks noGrp="1"/>
          </p:cNvSpPr>
          <p:nvPr>
            <p:ph type="hdr" sz="quarter"/>
          </p:nvPr>
        </p:nvSpPr>
        <p:spPr/>
        <p:txBody>
          <a:bodyPr/>
          <a:p>
            <a:r>
              <a:rPr lang="en-US" smtClean="0"/>
              <a:t>OMS</a:t>
            </a:r>
            <a:endParaRPr lang="en-US"/>
          </a:p>
        </p:txBody>
      </p:sp>
      <p:sp>
        <p:nvSpPr>
          <p:cNvPr id="5" name="Slide Number Placeholder 4"/>
          <p:cNvSpPr>
            <a:spLocks noGrp="1"/>
          </p:cNvSpPr>
          <p:nvPr>
            <p:ph type="sldNum" sz="quarter" idx="5"/>
          </p:nvPr>
        </p:nvSpPr>
        <p:spPr/>
        <p:txBody>
          <a:bodyPr/>
          <a:p>
            <a:fld id="{9E8CEC8B-AB60-4552-9E8B-5BB85A9B9E4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211865" y="763352"/>
            <a:ext cx="10527583" cy="6738856"/>
          </a:xfrm>
          <a:prstGeom prst="rect">
            <a:avLst/>
          </a:prstGeom>
          <a:noFill/>
          <a:ln w="9525">
            <a:noFill/>
          </a:ln>
        </p:spPr>
      </p:pic>
      <p:sp>
        <p:nvSpPr>
          <p:cNvPr id="10" name="Rectangle 7"/>
          <p:cNvSpPr>
            <a:spLocks noChangeArrowheads="1"/>
          </p:cNvSpPr>
          <p:nvPr/>
        </p:nvSpPr>
        <p:spPr bwMode="auto">
          <a:xfrm>
            <a:off x="1875" y="605779"/>
            <a:ext cx="10799445" cy="1666768"/>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85"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ChangeArrowheads="1"/>
          </p:cNvSpPr>
          <p:nvPr>
            <p:ph type="subTitle" idx="1"/>
          </p:nvPr>
        </p:nvSpPr>
        <p:spPr>
          <a:xfrm>
            <a:off x="2253634" y="2748767"/>
            <a:ext cx="6549039" cy="1348121"/>
          </a:xfrm>
        </p:spPr>
        <p:txBody>
          <a:bodyPr anchor="ctr"/>
          <a:lstStyle>
            <a:lvl1pPr marL="0" indent="0" algn="ctr">
              <a:buFontTx/>
              <a:buNone/>
              <a:defRPr/>
            </a:lvl1pPr>
          </a:lstStyle>
          <a:p>
            <a:pPr lvl="0"/>
            <a:r>
              <a:rPr lang="en-US" altLang="zh-CN" noProof="0" smtClean="0"/>
              <a:t>Click to edit Master subtitle style</a:t>
            </a:r>
            <a:endParaRPr lang="en-US" altLang="zh-CN" noProof="0" smtClean="0"/>
          </a:p>
        </p:txBody>
      </p:sp>
      <p:sp>
        <p:nvSpPr>
          <p:cNvPr id="2056" name="Rectangle 8"/>
          <p:cNvSpPr>
            <a:spLocks noChangeArrowheads="1"/>
          </p:cNvSpPr>
          <p:nvPr>
            <p:ph type="ctrTitle"/>
          </p:nvPr>
        </p:nvSpPr>
        <p:spPr>
          <a:xfrm>
            <a:off x="892454" y="684566"/>
            <a:ext cx="9179528" cy="1621247"/>
          </a:xfrm>
        </p:spPr>
        <p:txBody>
          <a:bodyPr/>
          <a:lstStyle>
            <a:lvl1pPr>
              <a:defRPr sz="3970"/>
            </a:lvl1pPr>
          </a:lstStyle>
          <a:p>
            <a:pPr lvl="0"/>
            <a:r>
              <a:rPr lang="en-US" altLang="zh-CN" noProof="0" smtClean="0"/>
              <a:t>Click to edit Master title style</a:t>
            </a:r>
            <a:endParaRPr lang="en-US" altLang="zh-CN" noProof="0" smtClean="0"/>
          </a:p>
        </p:txBody>
      </p:sp>
      <p:sp>
        <p:nvSpPr>
          <p:cNvPr id="11" name="Rectangle 4"/>
          <p:cNvSpPr>
            <a:spLocks noChangeArrowheads="1"/>
          </p:cNvSpPr>
          <p:nvPr>
            <p:ph type="dt" sz="half" idx="2"/>
          </p:nvPr>
        </p:nvSpPr>
        <p:spPr bwMode="auto">
          <a:xfrm>
            <a:off x="539972" y="6887674"/>
            <a:ext cx="2519871" cy="52524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D8BD707-D9CF-40AE-B4C6-C98DA3205C09}" type="datetimeFigureOut">
              <a:rPr lang="en-US" smtClean="0"/>
            </a:fld>
            <a:endParaRPr lang="en-US" dirty="0"/>
          </a:p>
        </p:txBody>
      </p:sp>
      <p:sp>
        <p:nvSpPr>
          <p:cNvPr id="12" name="Rectangle 5"/>
          <p:cNvSpPr>
            <a:spLocks noChangeArrowheads="1"/>
          </p:cNvSpPr>
          <p:nvPr>
            <p:ph type="ftr" sz="quarter" idx="3"/>
          </p:nvPr>
        </p:nvSpPr>
        <p:spPr bwMode="auto">
          <a:xfrm>
            <a:off x="3689810" y="6887674"/>
            <a:ext cx="3419824" cy="52524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dirty="0"/>
          </a:p>
        </p:txBody>
      </p:sp>
      <p:sp>
        <p:nvSpPr>
          <p:cNvPr id="13" name="Rectangle 6"/>
          <p:cNvSpPr>
            <a:spLocks noChangeArrowheads="1"/>
          </p:cNvSpPr>
          <p:nvPr>
            <p:ph type="sldNum" sz="quarter" idx="4"/>
          </p:nvPr>
        </p:nvSpPr>
        <p:spPr bwMode="auto">
          <a:xfrm>
            <a:off x="7739602" y="6887674"/>
            <a:ext cx="2519871" cy="52524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6F15528-21DE-4FAA-801E-634DDDAF4B2B}"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p>
            <a:endParaRPr lang="en-US" dirty="0"/>
          </a:p>
        </p:txBody>
      </p:sp>
      <p:sp>
        <p:nvSpPr>
          <p:cNvPr id="6" name="Slide Number Placeholder 5"/>
          <p:cNvSpPr>
            <a:spLocks noGrp="1"/>
          </p:cNvSpPr>
          <p:nvPr>
            <p:ph type="sldNum" sz="quarter" idx="12"/>
          </p:nvPr>
        </p:nvSpPr>
        <p:spPr/>
        <p:txBody>
          <a:bodyPr/>
          <a:p>
            <a:fld id="{B6F15528-21DE-4FAA-801E-634DDDAF4B2B}" type="slidenum">
              <a:rPr lang="en-US" smtClean="0"/>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29598" y="302890"/>
            <a:ext cx="2429875" cy="64534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972" y="302890"/>
            <a:ext cx="7109635" cy="6453474"/>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p>
            <a:endParaRPr lang="en-US" dirty="0"/>
          </a:p>
        </p:txBody>
      </p:sp>
      <p:sp>
        <p:nvSpPr>
          <p:cNvPr id="6" name="Slide Number Placeholder 5"/>
          <p:cNvSpPr>
            <a:spLocks noGrp="1"/>
          </p:cNvSpPr>
          <p:nvPr>
            <p:ph type="sldNum" sz="quarter" idx="12"/>
          </p:nvPr>
        </p:nvSpPr>
        <p:spPr/>
        <p:txBody>
          <a:bodyPr/>
          <a:p>
            <a:fld id="{B6F15528-21DE-4FAA-801E-634DDDAF4B2B}" type="slidenum">
              <a:rPr lang="en-US" smtClean="0"/>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pic>
        <p:nvPicPr>
          <p:cNvPr id="2050" name="Grafik 6" descr="light-001.gif"/>
          <p:cNvPicPr>
            <a:picLocks noChangeAspect="1"/>
          </p:cNvPicPr>
          <p:nvPr userDrawn="1"/>
        </p:nvPicPr>
        <p:blipFill>
          <a:blip r:embed="rId2"/>
          <a:stretch>
            <a:fillRect/>
          </a:stretch>
        </p:blipFill>
        <p:spPr>
          <a:xfrm>
            <a:off x="0" y="4184428"/>
            <a:ext cx="10799445" cy="3379057"/>
          </a:xfrm>
          <a:prstGeom prst="rect">
            <a:avLst/>
          </a:prstGeom>
          <a:noFill/>
          <a:ln w="9525">
            <a:noFill/>
          </a:ln>
        </p:spPr>
      </p:pic>
      <p:pic>
        <p:nvPicPr>
          <p:cNvPr id="2051" name="Grafik 4" descr="lights_ppt_start.png"/>
          <p:cNvPicPr>
            <a:picLocks noChangeAspect="1"/>
          </p:cNvPicPr>
          <p:nvPr userDrawn="1"/>
        </p:nvPicPr>
        <p:blipFill>
          <a:blip r:embed="rId3"/>
          <a:stretch>
            <a:fillRect/>
          </a:stretch>
        </p:blipFill>
        <p:spPr>
          <a:xfrm>
            <a:off x="0" y="0"/>
            <a:ext cx="10799445" cy="7083764"/>
          </a:xfrm>
          <a:prstGeom prst="rect">
            <a:avLst/>
          </a:prstGeom>
          <a:noFill/>
          <a:ln w="9525">
            <a:noFill/>
          </a:ln>
        </p:spPr>
      </p:pic>
      <p:grpSp>
        <p:nvGrpSpPr>
          <p:cNvPr id="2052" name="Group 4"/>
          <p:cNvGrpSpPr/>
          <p:nvPr userDrawn="1"/>
        </p:nvGrpSpPr>
        <p:grpSpPr>
          <a:xfrm>
            <a:off x="0" y="591773"/>
            <a:ext cx="179991" cy="530495"/>
            <a:chOff x="0" y="419100"/>
            <a:chExt cx="152400" cy="400050"/>
          </a:xfrm>
        </p:grpSpPr>
        <p:sp>
          <p:nvSpPr>
            <p:cNvPr id="10" name="Rectangle 9"/>
            <p:cNvSpPr/>
            <p:nvPr/>
          </p:nvSpPr>
          <p:spPr>
            <a:xfrm>
              <a:off x="0" y="419100"/>
              <a:ext cx="152400" cy="400050"/>
            </a:xfrm>
            <a:prstGeom prst="rect">
              <a:avLst/>
            </a:prstGeom>
            <a:solidFill>
              <a:srgbClr val="B6CC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985"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1" name="Straight Connector 10"/>
            <p:cNvCxnSpPr/>
            <p:nvPr/>
          </p:nvCxnSpPr>
          <p:spPr bwMode="auto">
            <a:xfrm>
              <a:off x="0" y="601301"/>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0" y="64751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53" name="Grafik 4" descr="lights_ppt_start.png"/>
          <p:cNvPicPr>
            <a:picLocks noChangeAspect="1"/>
          </p:cNvPicPr>
          <p:nvPr userDrawn="1"/>
        </p:nvPicPr>
        <p:blipFill>
          <a:blip r:embed="rId4"/>
          <a:stretch>
            <a:fillRect/>
          </a:stretch>
        </p:blipFill>
        <p:spPr>
          <a:xfrm>
            <a:off x="0" y="5630594"/>
            <a:ext cx="10799445" cy="1453170"/>
          </a:xfrm>
          <a:prstGeom prst="rect">
            <a:avLst/>
          </a:prstGeom>
          <a:noFill/>
          <a:ln w="9525">
            <a:noFill/>
          </a:ln>
          <a:effectLst>
            <a:outerShdw dist="38100" dir="2699999" algn="tl" rotWithShape="0">
              <a:srgbClr val="000000">
                <a:alpha val="39998"/>
              </a:srgbClr>
            </a:outerShdw>
          </a:effectLst>
        </p:spPr>
      </p:pic>
      <p:pic>
        <p:nvPicPr>
          <p:cNvPr id="14" name="Picture 13" descr="Cover India.jpg"/>
          <p:cNvPicPr>
            <a:picLocks noChangeAspect="1"/>
          </p:cNvPicPr>
          <p:nvPr/>
        </p:nvPicPr>
        <p:blipFill rotWithShape="1">
          <a:blip r:embed="rId5"/>
          <a:srcRect l="13360"/>
          <a:stretch>
            <a:fillRect/>
          </a:stretch>
        </p:blipFill>
        <p:spPr>
          <a:xfrm>
            <a:off x="119995" y="7200101"/>
            <a:ext cx="544754" cy="353460"/>
          </a:xfrm>
          <a:prstGeom prst="rect">
            <a:avLst/>
          </a:prstGeom>
          <a:noFill/>
          <a:ln>
            <a:noFill/>
          </a:ln>
          <a:effectLst>
            <a:glow rad="63500">
              <a:schemeClr val="accent3">
                <a:satMod val="175000"/>
                <a:alpha val="40000"/>
              </a:schemeClr>
            </a:glow>
          </a:effectLst>
        </p:spPr>
      </p:pic>
      <p:sp>
        <p:nvSpPr>
          <p:cNvPr id="4" name="Title 1"/>
          <p:cNvSpPr>
            <a:spLocks noGrp="1"/>
          </p:cNvSpPr>
          <p:nvPr>
            <p:ph type="title"/>
          </p:nvPr>
        </p:nvSpPr>
        <p:spPr>
          <a:xfrm>
            <a:off x="269986" y="453809"/>
            <a:ext cx="8504563" cy="806772"/>
          </a:xfrm>
          <a:noFill/>
          <a:effectLst/>
        </p:spPr>
        <p:txBody>
          <a:bodyPr>
            <a:noAutofit/>
          </a:bodyPr>
          <a:lstStyle>
            <a:lvl1pPr algn="l" rtl="0">
              <a:defRPr sz="3200">
                <a:solidFill>
                  <a:schemeClr val="tx1"/>
                </a:solidFill>
                <a:latin typeface="Eras Medium ITC" panose="020B0602030504020804" pitchFamily="34" charset="0"/>
              </a:defRPr>
            </a:lvl1p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p>
            <a:pPr marL="0" marR="0" lvl="0" indent="0" algn="l" defTabSz="457200" rtl="0" eaLnBrk="1" fontAlgn="base" latinLnBrk="0" hangingPunct="1">
              <a:lnSpc>
                <a:spcPct val="100000"/>
              </a:lnSpc>
              <a:spcBef>
                <a:spcPct val="0"/>
              </a:spcBef>
              <a:spcAft>
                <a:spcPct val="0"/>
              </a:spcAft>
              <a:buClrTx/>
              <a:buSzTx/>
              <a:buFontTx/>
              <a:buNone/>
              <a:defRPr/>
            </a:pPr>
            <a:fld id="{F4E1F816-132B-4F4E-90A2-D0FAC1E88CD3}" type="datetime7">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p>
            <a:endParaRPr lang="en-US" dirty="0"/>
          </a:p>
        </p:txBody>
      </p:sp>
      <p:sp>
        <p:nvSpPr>
          <p:cNvPr id="6" name="Slide Number Placeholder 5"/>
          <p:cNvSpPr>
            <a:spLocks noGrp="1"/>
          </p:cNvSpPr>
          <p:nvPr>
            <p:ph type="sldNum" sz="quarter" idx="12"/>
          </p:nvPr>
        </p:nvSpPr>
        <p:spPr/>
        <p:txBody>
          <a:bodyPr/>
          <a:p>
            <a:fld id="{B6F15528-21DE-4FAA-801E-634DDDAF4B2B}" type="slidenum">
              <a:rPr lang="en-US" smtClean="0"/>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6838" y="1885619"/>
            <a:ext cx="9314521" cy="3146199"/>
          </a:xfrm>
        </p:spPr>
        <p:txBody>
          <a:bodyPr anchor="b"/>
          <a:lstStyle>
            <a:lvl1pPr>
              <a:defRPr sz="6615"/>
            </a:lvl1pPr>
          </a:lstStyle>
          <a:p>
            <a:r>
              <a:rPr lang="en-US" smtClean="0"/>
              <a:t>Click to edit Master title style</a:t>
            </a:r>
            <a:endParaRPr lang="en-US"/>
          </a:p>
        </p:txBody>
      </p:sp>
      <p:sp>
        <p:nvSpPr>
          <p:cNvPr id="3" name="Text Placeholder 2"/>
          <p:cNvSpPr>
            <a:spLocks noGrp="1"/>
          </p:cNvSpPr>
          <p:nvPr>
            <p:ph type="body" idx="1"/>
          </p:nvPr>
        </p:nvSpPr>
        <p:spPr>
          <a:xfrm>
            <a:off x="736838" y="5061583"/>
            <a:ext cx="9314521" cy="1654512"/>
          </a:xfrm>
        </p:spPr>
        <p:txBody>
          <a:bodyPr/>
          <a:lstStyle>
            <a:lvl1pPr marL="0" indent="0">
              <a:buNone/>
              <a:defRPr sz="2645"/>
            </a:lvl1pPr>
            <a:lvl2pPr marL="504190" indent="0">
              <a:buNone/>
              <a:defRPr sz="2205"/>
            </a:lvl2pPr>
            <a:lvl3pPr marL="1008380" indent="0">
              <a:buNone/>
              <a:defRPr sz="1985"/>
            </a:lvl3pPr>
            <a:lvl4pPr marL="1512570" indent="0">
              <a:buNone/>
              <a:defRPr sz="1765"/>
            </a:lvl4pPr>
            <a:lvl5pPr marL="2016760" indent="0">
              <a:buNone/>
              <a:defRPr sz="1765"/>
            </a:lvl5pPr>
            <a:lvl6pPr marL="2520950" indent="0">
              <a:buNone/>
              <a:defRPr sz="1765"/>
            </a:lvl6pPr>
            <a:lvl7pPr marL="3025140" indent="0">
              <a:buNone/>
              <a:defRPr sz="1765"/>
            </a:lvl7pPr>
            <a:lvl8pPr marL="3529330" indent="0">
              <a:buNone/>
              <a:defRPr sz="1765"/>
            </a:lvl8pPr>
            <a:lvl9pPr marL="4034155" indent="0">
              <a:buNone/>
              <a:defRPr sz="1765"/>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p>
            <a:endParaRPr lang="en-US" dirty="0"/>
          </a:p>
        </p:txBody>
      </p:sp>
      <p:sp>
        <p:nvSpPr>
          <p:cNvPr id="6" name="Slide Number Placeholder 5"/>
          <p:cNvSpPr>
            <a:spLocks noGrp="1"/>
          </p:cNvSpPr>
          <p:nvPr>
            <p:ph type="sldNum" sz="quarter" idx="12"/>
          </p:nvPr>
        </p:nvSpPr>
        <p:spPr/>
        <p:txBody>
          <a:bodyPr/>
          <a:p>
            <a:fld id="{B6F15528-21DE-4FAA-801E-634DDDAF4B2B}" type="slidenum">
              <a:rPr lang="en-US" smtClean="0"/>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972" y="1764813"/>
            <a:ext cx="4769755" cy="499155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5489718" y="1764813"/>
            <a:ext cx="4769755" cy="499155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1D8BD707-D9CF-40AE-B4C6-C98DA3205C09}" type="datetimeFigureOut">
              <a:rPr lang="en-US" smtClean="0"/>
            </a:fld>
            <a:endParaRPr lang="en-US" dirty="0"/>
          </a:p>
        </p:txBody>
      </p:sp>
      <p:sp>
        <p:nvSpPr>
          <p:cNvPr id="6" name="Footer Placeholder 5"/>
          <p:cNvSpPr>
            <a:spLocks noGrp="1"/>
          </p:cNvSpPr>
          <p:nvPr>
            <p:ph type="ftr" sz="quarter" idx="11"/>
          </p:nvPr>
        </p:nvSpPr>
        <p:spPr/>
        <p:txBody>
          <a:bodyPr/>
          <a:p>
            <a:endParaRPr lang="en-US" dirty="0"/>
          </a:p>
        </p:txBody>
      </p:sp>
      <p:sp>
        <p:nvSpPr>
          <p:cNvPr id="7" name="Slide Number Placeholder 6"/>
          <p:cNvSpPr>
            <a:spLocks noGrp="1"/>
          </p:cNvSpPr>
          <p:nvPr>
            <p:ph type="sldNum" sz="quarter" idx="12"/>
          </p:nvPr>
        </p:nvSpPr>
        <p:spPr/>
        <p:txBody>
          <a:bodyPr/>
          <a:p>
            <a:fld id="{B6F15528-21DE-4FAA-801E-634DDDAF4B2B}" type="slidenum">
              <a:rPr lang="en-US" smtClean="0"/>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4337" y="402686"/>
            <a:ext cx="9314521" cy="146192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44337" y="1854105"/>
            <a:ext cx="4569140" cy="908668"/>
          </a:xfrm>
        </p:spPr>
        <p:txBody>
          <a:bodyPr anchor="b"/>
          <a:lstStyle>
            <a:lvl1pPr marL="0" indent="0">
              <a:buNone/>
              <a:defRPr sz="2645" b="1"/>
            </a:lvl1pPr>
            <a:lvl2pPr marL="504190" indent="0">
              <a:buNone/>
              <a:defRPr sz="2205" b="1"/>
            </a:lvl2pPr>
            <a:lvl3pPr marL="1008380" indent="0">
              <a:buNone/>
              <a:defRPr sz="1985" b="1"/>
            </a:lvl3pPr>
            <a:lvl4pPr marL="1512570" indent="0">
              <a:buNone/>
              <a:defRPr sz="1765" b="1"/>
            </a:lvl4pPr>
            <a:lvl5pPr marL="2016760" indent="0">
              <a:buNone/>
              <a:defRPr sz="1765" b="1"/>
            </a:lvl5pPr>
            <a:lvl6pPr marL="2520950" indent="0">
              <a:buNone/>
              <a:defRPr sz="1765" b="1"/>
            </a:lvl6pPr>
            <a:lvl7pPr marL="3025140" indent="0">
              <a:buNone/>
              <a:defRPr sz="1765" b="1"/>
            </a:lvl7pPr>
            <a:lvl8pPr marL="3529330" indent="0">
              <a:buNone/>
              <a:defRPr sz="1765" b="1"/>
            </a:lvl8pPr>
            <a:lvl9pPr marL="4034155" indent="0">
              <a:buNone/>
              <a:defRPr sz="1765"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744337" y="2762773"/>
            <a:ext cx="4569140" cy="406362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5467219" y="1854105"/>
            <a:ext cx="4591640" cy="908668"/>
          </a:xfrm>
        </p:spPr>
        <p:txBody>
          <a:bodyPr anchor="b"/>
          <a:lstStyle>
            <a:lvl1pPr marL="0" indent="0">
              <a:buNone/>
              <a:defRPr sz="2645" b="1"/>
            </a:lvl1pPr>
            <a:lvl2pPr marL="504190" indent="0">
              <a:buNone/>
              <a:defRPr sz="2205" b="1"/>
            </a:lvl2pPr>
            <a:lvl3pPr marL="1008380" indent="0">
              <a:buNone/>
              <a:defRPr sz="1985" b="1"/>
            </a:lvl3pPr>
            <a:lvl4pPr marL="1512570" indent="0">
              <a:buNone/>
              <a:defRPr sz="1765" b="1"/>
            </a:lvl4pPr>
            <a:lvl5pPr marL="2016760" indent="0">
              <a:buNone/>
              <a:defRPr sz="1765" b="1"/>
            </a:lvl5pPr>
            <a:lvl6pPr marL="2520950" indent="0">
              <a:buNone/>
              <a:defRPr sz="1765" b="1"/>
            </a:lvl6pPr>
            <a:lvl7pPr marL="3025140" indent="0">
              <a:buNone/>
              <a:defRPr sz="1765" b="1"/>
            </a:lvl7pPr>
            <a:lvl8pPr marL="3529330" indent="0">
              <a:buNone/>
              <a:defRPr sz="1765" b="1"/>
            </a:lvl8pPr>
            <a:lvl9pPr marL="4034155" indent="0">
              <a:buNone/>
              <a:defRPr sz="1765"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5467219" y="2762773"/>
            <a:ext cx="4591640" cy="406362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1D8BD707-D9CF-40AE-B4C6-C98DA3205C09}" type="datetimeFigureOut">
              <a:rPr lang="en-US" smtClean="0"/>
            </a:fld>
            <a:endParaRPr lang="en-US" dirty="0"/>
          </a:p>
        </p:txBody>
      </p:sp>
      <p:sp>
        <p:nvSpPr>
          <p:cNvPr id="8" name="Footer Placeholder 7"/>
          <p:cNvSpPr>
            <a:spLocks noGrp="1"/>
          </p:cNvSpPr>
          <p:nvPr>
            <p:ph type="ftr" sz="quarter" idx="11"/>
          </p:nvPr>
        </p:nvSpPr>
        <p:spPr/>
        <p:txBody>
          <a:bodyPr/>
          <a:p>
            <a:endParaRPr lang="en-US" dirty="0"/>
          </a:p>
        </p:txBody>
      </p:sp>
      <p:sp>
        <p:nvSpPr>
          <p:cNvPr id="9" name="Slide Number Placeholder 8"/>
          <p:cNvSpPr>
            <a:spLocks noGrp="1"/>
          </p:cNvSpPr>
          <p:nvPr>
            <p:ph type="sldNum" sz="quarter" idx="12"/>
          </p:nvPr>
        </p:nvSpPr>
        <p:spPr/>
        <p:txBody>
          <a:bodyPr/>
          <a:p>
            <a:fld id="{B6F15528-21DE-4FAA-801E-634DDDAF4B2B}" type="slidenum">
              <a:rPr lang="en-US" smtClean="0"/>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1D8BD707-D9CF-40AE-B4C6-C98DA3205C09}" type="datetimeFigureOut">
              <a:rPr lang="en-US" smtClean="0"/>
            </a:fld>
            <a:endParaRPr lang="en-US" dirty="0"/>
          </a:p>
        </p:txBody>
      </p:sp>
      <p:sp>
        <p:nvSpPr>
          <p:cNvPr id="4" name="Footer Placeholder 3"/>
          <p:cNvSpPr>
            <a:spLocks noGrp="1"/>
          </p:cNvSpPr>
          <p:nvPr>
            <p:ph type="ftr" sz="quarter" idx="11"/>
          </p:nvPr>
        </p:nvSpPr>
        <p:spPr/>
        <p:txBody>
          <a:bodyPr/>
          <a:p>
            <a:endParaRPr lang="en-US" dirty="0"/>
          </a:p>
        </p:txBody>
      </p:sp>
      <p:sp>
        <p:nvSpPr>
          <p:cNvPr id="5" name="Slide Number Placeholder 4"/>
          <p:cNvSpPr>
            <a:spLocks noGrp="1"/>
          </p:cNvSpPr>
          <p:nvPr>
            <p:ph type="sldNum" sz="quarter" idx="12"/>
          </p:nvPr>
        </p:nvSpPr>
        <p:spPr/>
        <p:txBody>
          <a:bodyPr/>
          <a:p>
            <a:fld id="{B6F15528-21DE-4FAA-801E-634DDDAF4B2B}" type="slidenum">
              <a:rPr lang="en-US" smtClean="0"/>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1D8BD707-D9CF-40AE-B4C6-C98DA3205C09}" type="datetimeFigureOut">
              <a:rPr lang="en-US" smtClean="0"/>
            </a:fld>
            <a:endParaRPr lang="en-US" dirty="0"/>
          </a:p>
        </p:txBody>
      </p:sp>
      <p:sp>
        <p:nvSpPr>
          <p:cNvPr id="3" name="Footer Placeholder 2"/>
          <p:cNvSpPr>
            <a:spLocks noGrp="1"/>
          </p:cNvSpPr>
          <p:nvPr>
            <p:ph type="ftr" sz="quarter" idx="11"/>
          </p:nvPr>
        </p:nvSpPr>
        <p:spPr/>
        <p:txBody>
          <a:bodyPr/>
          <a:p>
            <a:endParaRPr lang="en-US" dirty="0"/>
          </a:p>
        </p:txBody>
      </p:sp>
      <p:sp>
        <p:nvSpPr>
          <p:cNvPr id="4" name="Slide Number Placeholder 3"/>
          <p:cNvSpPr>
            <a:spLocks noGrp="1"/>
          </p:cNvSpPr>
          <p:nvPr>
            <p:ph type="sldNum" sz="quarter" idx="12"/>
          </p:nvPr>
        </p:nvSpPr>
        <p:spPr/>
        <p:txBody>
          <a:bodyPr/>
          <a:p>
            <a:fld id="{B6F15528-21DE-4FAA-801E-634DDDAF4B2B}" type="slidenum">
              <a:rPr lang="en-US" smtClean="0"/>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4337" y="504232"/>
            <a:ext cx="3483571" cy="1764813"/>
          </a:xfrm>
        </p:spPr>
        <p:txBody>
          <a:bodyPr anchor="b"/>
          <a:lstStyle>
            <a:lvl1pPr>
              <a:defRPr sz="3530"/>
            </a:lvl1pPr>
          </a:lstStyle>
          <a:p>
            <a:r>
              <a:rPr lang="en-US" smtClean="0"/>
              <a:t>Click to edit Master title style</a:t>
            </a:r>
            <a:endParaRPr lang="en-US"/>
          </a:p>
        </p:txBody>
      </p:sp>
      <p:sp>
        <p:nvSpPr>
          <p:cNvPr id="3" name="Content Placeholder 2"/>
          <p:cNvSpPr>
            <a:spLocks noGrp="1"/>
          </p:cNvSpPr>
          <p:nvPr>
            <p:ph idx="1"/>
          </p:nvPr>
        </p:nvSpPr>
        <p:spPr>
          <a:xfrm>
            <a:off x="4591640" y="1089002"/>
            <a:ext cx="5467219" cy="5374977"/>
          </a:xfrm>
        </p:spPr>
        <p:txBody>
          <a:bodyPr/>
          <a:lstStyle>
            <a:lvl1pPr>
              <a:defRPr sz="3530"/>
            </a:lvl1pPr>
            <a:lvl2pPr>
              <a:defRPr sz="3090"/>
            </a:lvl2pPr>
            <a:lvl3pPr>
              <a:defRPr sz="2645"/>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744337" y="2269046"/>
            <a:ext cx="3483571" cy="4203687"/>
          </a:xfrm>
        </p:spPr>
        <p:txBody>
          <a:bodyPr/>
          <a:lstStyle>
            <a:lvl1pPr marL="0" indent="0">
              <a:buNone/>
              <a:defRPr sz="1765"/>
            </a:lvl1pPr>
            <a:lvl2pPr marL="504190" indent="0">
              <a:buNone/>
              <a:defRPr sz="1545"/>
            </a:lvl2pPr>
            <a:lvl3pPr marL="1008380" indent="0">
              <a:buNone/>
              <a:defRPr sz="1325"/>
            </a:lvl3pPr>
            <a:lvl4pPr marL="1512570" indent="0">
              <a:buNone/>
              <a:defRPr sz="1105"/>
            </a:lvl4pPr>
            <a:lvl5pPr marL="2016760" indent="0">
              <a:buNone/>
              <a:defRPr sz="1105"/>
            </a:lvl5pPr>
            <a:lvl6pPr marL="2520950" indent="0">
              <a:buNone/>
              <a:defRPr sz="1105"/>
            </a:lvl6pPr>
            <a:lvl7pPr marL="3025140" indent="0">
              <a:buNone/>
              <a:defRPr sz="1105"/>
            </a:lvl7pPr>
            <a:lvl8pPr marL="3529330" indent="0">
              <a:buNone/>
              <a:defRPr sz="1105"/>
            </a:lvl8pPr>
            <a:lvl9pPr marL="4034155" indent="0">
              <a:buNone/>
              <a:defRPr sz="110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1D8BD707-D9CF-40AE-B4C6-C98DA3205C09}" type="datetimeFigureOut">
              <a:rPr lang="en-US" smtClean="0"/>
            </a:fld>
            <a:endParaRPr lang="en-US" dirty="0"/>
          </a:p>
        </p:txBody>
      </p:sp>
      <p:sp>
        <p:nvSpPr>
          <p:cNvPr id="6" name="Footer Placeholder 5"/>
          <p:cNvSpPr>
            <a:spLocks noGrp="1"/>
          </p:cNvSpPr>
          <p:nvPr>
            <p:ph type="ftr" sz="quarter" idx="11"/>
          </p:nvPr>
        </p:nvSpPr>
        <p:spPr/>
        <p:txBody>
          <a:bodyPr/>
          <a:p>
            <a:endParaRPr lang="en-US" dirty="0"/>
          </a:p>
        </p:txBody>
      </p:sp>
      <p:sp>
        <p:nvSpPr>
          <p:cNvPr id="7" name="Slide Number Placeholder 6"/>
          <p:cNvSpPr>
            <a:spLocks noGrp="1"/>
          </p:cNvSpPr>
          <p:nvPr>
            <p:ph type="sldNum" sz="quarter" idx="12"/>
          </p:nvPr>
        </p:nvSpPr>
        <p:spPr/>
        <p:txBody>
          <a:bodyPr/>
          <a:p>
            <a:fld id="{B6F15528-21DE-4FAA-801E-634DDDAF4B2B}" type="slidenum">
              <a:rPr lang="en-US" smtClean="0"/>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4337" y="504232"/>
            <a:ext cx="3483571" cy="1764813"/>
          </a:xfrm>
        </p:spPr>
        <p:txBody>
          <a:bodyPr anchor="b"/>
          <a:lstStyle>
            <a:lvl1pPr>
              <a:defRPr sz="3530"/>
            </a:lvl1pPr>
          </a:lstStyle>
          <a:p>
            <a:r>
              <a:rPr lang="en-US" smtClean="0"/>
              <a:t>Click to edit Master title style</a:t>
            </a:r>
            <a:endParaRPr lang="en-US"/>
          </a:p>
        </p:txBody>
      </p:sp>
      <p:sp>
        <p:nvSpPr>
          <p:cNvPr id="3" name="Picture Placeholder 2"/>
          <p:cNvSpPr>
            <a:spLocks noGrp="1"/>
          </p:cNvSpPr>
          <p:nvPr>
            <p:ph type="pic" idx="1"/>
          </p:nvPr>
        </p:nvSpPr>
        <p:spPr>
          <a:xfrm>
            <a:off x="4591640" y="1089002"/>
            <a:ext cx="5467219" cy="5374977"/>
          </a:xfrm>
        </p:spPr>
        <p:txBody>
          <a:bodyPr vert="horz" wrap="square" lIns="91440" tIns="45720" rIns="91440" bIns="45720" numCol="1" anchor="t" anchorCtr="0" compatLnSpc="1"/>
          <a:lstStyle>
            <a:lvl1pPr marL="0" indent="0">
              <a:buNone/>
              <a:defRPr sz="3530"/>
            </a:lvl1pPr>
            <a:lvl2pPr marL="504190" indent="0">
              <a:buNone/>
              <a:defRPr sz="3090"/>
            </a:lvl2pPr>
            <a:lvl3pPr marL="1008380" indent="0">
              <a:buNone/>
              <a:defRPr sz="2645"/>
            </a:lvl3pPr>
            <a:lvl4pPr marL="1512570" indent="0">
              <a:buNone/>
              <a:defRPr sz="2205"/>
            </a:lvl4pPr>
            <a:lvl5pPr marL="2016760" indent="0">
              <a:buNone/>
              <a:defRPr sz="2205"/>
            </a:lvl5pPr>
            <a:lvl6pPr marL="2520950" indent="0">
              <a:buNone/>
              <a:defRPr sz="2205"/>
            </a:lvl6pPr>
            <a:lvl7pPr marL="3025140" indent="0">
              <a:buNone/>
              <a:defRPr sz="2205"/>
            </a:lvl7pPr>
            <a:lvl8pPr marL="3529330" indent="0">
              <a:buNone/>
              <a:defRPr sz="2205"/>
            </a:lvl8pPr>
            <a:lvl9pPr marL="4034155" indent="0">
              <a:buNone/>
              <a:defRPr sz="2205"/>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744337" y="2269046"/>
            <a:ext cx="3483571" cy="4203687"/>
          </a:xfrm>
        </p:spPr>
        <p:txBody>
          <a:bodyPr/>
          <a:lstStyle>
            <a:lvl1pPr marL="0" indent="0">
              <a:buNone/>
              <a:defRPr sz="1765"/>
            </a:lvl1pPr>
            <a:lvl2pPr marL="504190" indent="0">
              <a:buNone/>
              <a:defRPr sz="1545"/>
            </a:lvl2pPr>
            <a:lvl3pPr marL="1008380" indent="0">
              <a:buNone/>
              <a:defRPr sz="1325"/>
            </a:lvl3pPr>
            <a:lvl4pPr marL="1512570" indent="0">
              <a:buNone/>
              <a:defRPr sz="1105"/>
            </a:lvl4pPr>
            <a:lvl5pPr marL="2016760" indent="0">
              <a:buNone/>
              <a:defRPr sz="1105"/>
            </a:lvl5pPr>
            <a:lvl6pPr marL="2520950" indent="0">
              <a:buNone/>
              <a:defRPr sz="1105"/>
            </a:lvl6pPr>
            <a:lvl7pPr marL="3025140" indent="0">
              <a:buNone/>
              <a:defRPr sz="1105"/>
            </a:lvl7pPr>
            <a:lvl8pPr marL="3529330" indent="0">
              <a:buNone/>
              <a:defRPr sz="1105"/>
            </a:lvl8pPr>
            <a:lvl9pPr marL="4034155" indent="0">
              <a:buNone/>
              <a:defRPr sz="110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1D8BD707-D9CF-40AE-B4C6-C98DA3205C09}" type="datetimeFigureOut">
              <a:rPr lang="en-US" smtClean="0"/>
            </a:fld>
            <a:endParaRPr lang="en-US" dirty="0"/>
          </a:p>
        </p:txBody>
      </p:sp>
      <p:sp>
        <p:nvSpPr>
          <p:cNvPr id="6" name="Footer Placeholder 5"/>
          <p:cNvSpPr>
            <a:spLocks noGrp="1"/>
          </p:cNvSpPr>
          <p:nvPr>
            <p:ph type="ftr" sz="quarter" idx="11"/>
          </p:nvPr>
        </p:nvSpPr>
        <p:spPr/>
        <p:txBody>
          <a:bodyPr/>
          <a:p>
            <a:endParaRPr lang="en-US" dirty="0"/>
          </a:p>
        </p:txBody>
      </p:sp>
      <p:sp>
        <p:nvSpPr>
          <p:cNvPr id="7" name="Slide Number Placeholder 6"/>
          <p:cNvSpPr>
            <a:spLocks noGrp="1"/>
          </p:cNvSpPr>
          <p:nvPr>
            <p:ph type="sldNum" sz="quarter" idx="12"/>
          </p:nvPr>
        </p:nvSpPr>
        <p:spPr/>
        <p:txBody>
          <a:bodyPr/>
          <a:p>
            <a:fld id="{B6F15528-21DE-4FAA-801E-634DDDAF4B2B}" type="slidenum">
              <a:rPr lang="en-US" smtClean="0"/>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p:nvSpPr>
        <p:spPr bwMode="auto">
          <a:xfrm>
            <a:off x="1875" y="367669"/>
            <a:ext cx="10799445" cy="1113513"/>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85"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3"/>
          <a:srcRect t="1094" r="8122" b="13318"/>
          <a:stretch>
            <a:fillRect/>
          </a:stretch>
        </p:blipFill>
        <p:spPr>
          <a:xfrm>
            <a:off x="6847148" y="4895256"/>
            <a:ext cx="3944797" cy="2573686"/>
          </a:xfrm>
          <a:prstGeom prst="rect">
            <a:avLst/>
          </a:prstGeom>
          <a:noFill/>
          <a:ln w="9525">
            <a:noFill/>
          </a:ln>
        </p:spPr>
      </p:pic>
      <p:sp>
        <p:nvSpPr>
          <p:cNvPr id="1028" name="Rectangle 4"/>
          <p:cNvSpPr/>
          <p:nvPr>
            <p:ph type="title"/>
          </p:nvPr>
        </p:nvSpPr>
        <p:spPr>
          <a:xfrm>
            <a:off x="539972" y="302890"/>
            <a:ext cx="9719501" cy="1260581"/>
          </a:xfrm>
          <a:prstGeom prst="rect">
            <a:avLst/>
          </a:prstGeom>
          <a:noFill/>
          <a:ln w="9525">
            <a:noFill/>
          </a:ln>
        </p:spPr>
        <p:txBody>
          <a:bodyPr anchor="ctr"/>
          <a:p>
            <a:pPr lvl="0"/>
            <a:r>
              <a:rPr lang="en-US" altLang="zh-CN" dirty="0"/>
              <a:t>Click to edit Master title style</a:t>
            </a:r>
            <a:endParaRPr lang="en-US" altLang="zh-CN" dirty="0"/>
          </a:p>
        </p:txBody>
      </p:sp>
      <p:sp>
        <p:nvSpPr>
          <p:cNvPr id="1029" name="Rectangle 5"/>
          <p:cNvSpPr/>
          <p:nvPr>
            <p:ph type="body" idx="1"/>
          </p:nvPr>
        </p:nvSpPr>
        <p:spPr>
          <a:xfrm>
            <a:off x="539972" y="1764813"/>
            <a:ext cx="9719501" cy="499155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30" name="Rectangle 6"/>
          <p:cNvSpPr>
            <a:spLocks noChangeArrowheads="1"/>
          </p:cNvSpPr>
          <p:nvPr>
            <p:ph type="dt" sz="half" idx="2"/>
          </p:nvPr>
        </p:nvSpPr>
        <p:spPr bwMode="auto">
          <a:xfrm>
            <a:off x="539972" y="6887674"/>
            <a:ext cx="2519871" cy="52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545"/>
            </a:lvl1pPr>
          </a:lstStyle>
          <a:p>
            <a:fld id="{1D8BD707-D9CF-40AE-B4C6-C98DA3205C09}" type="datetimeFigureOut">
              <a:rPr lang="en-US" smtClean="0"/>
            </a:fld>
            <a:endParaRPr lang="en-US" dirty="0"/>
          </a:p>
        </p:txBody>
      </p:sp>
      <p:sp>
        <p:nvSpPr>
          <p:cNvPr id="1031" name="Rectangle 7"/>
          <p:cNvSpPr>
            <a:spLocks noChangeArrowheads="1"/>
          </p:cNvSpPr>
          <p:nvPr>
            <p:ph type="ftr" sz="quarter" idx="3"/>
          </p:nvPr>
        </p:nvSpPr>
        <p:spPr bwMode="auto">
          <a:xfrm>
            <a:off x="3689810" y="6887674"/>
            <a:ext cx="3419824" cy="52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545"/>
            </a:lvl1pPr>
          </a:lstStyle>
          <a:p>
            <a:endParaRPr lang="en-US" dirty="0"/>
          </a:p>
        </p:txBody>
      </p:sp>
      <p:sp>
        <p:nvSpPr>
          <p:cNvPr id="1032" name="Rectangle 8"/>
          <p:cNvSpPr>
            <a:spLocks noChangeArrowheads="1"/>
          </p:cNvSpPr>
          <p:nvPr>
            <p:ph type="sldNum" sz="quarter" idx="4"/>
          </p:nvPr>
        </p:nvSpPr>
        <p:spPr bwMode="auto">
          <a:xfrm>
            <a:off x="7739602" y="6887674"/>
            <a:ext cx="2519871" cy="52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545"/>
            </a:lvl1pPr>
          </a:lstStyle>
          <a:p>
            <a:fld id="{B6F15528-21DE-4FAA-801E-634DDDAF4B2B}"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fontAlgn="base">
        <a:spcBef>
          <a:spcPct val="0"/>
        </a:spcBef>
        <a:spcAft>
          <a:spcPct val="0"/>
        </a:spcAft>
        <a:defRPr sz="4855"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78460" indent="-378460" algn="l" rtl="0" fontAlgn="base">
        <a:spcBef>
          <a:spcPct val="22000"/>
        </a:spcBef>
        <a:spcAft>
          <a:spcPct val="0"/>
        </a:spcAft>
        <a:buChar char="•"/>
        <a:defRPr sz="3530" kern="1200">
          <a:solidFill>
            <a:schemeClr val="tx1"/>
          </a:solidFill>
          <a:latin typeface="+mn-lt"/>
          <a:ea typeface="+mn-ea"/>
          <a:cs typeface="+mn-cs"/>
        </a:defRPr>
      </a:lvl1pPr>
      <a:lvl2pPr marL="819150" indent="-314960" algn="l" rtl="0" fontAlgn="base">
        <a:spcBef>
          <a:spcPct val="22000"/>
        </a:spcBef>
        <a:spcAft>
          <a:spcPct val="0"/>
        </a:spcAft>
        <a:buChar char="–"/>
        <a:defRPr sz="3090" kern="1200">
          <a:solidFill>
            <a:schemeClr val="tx1"/>
          </a:solidFill>
          <a:latin typeface="+mn-lt"/>
          <a:ea typeface="+mn-ea"/>
          <a:cs typeface="+mn-cs"/>
        </a:defRPr>
      </a:lvl2pPr>
      <a:lvl3pPr marL="1260475" indent="-252095" algn="l" rtl="0" fontAlgn="base">
        <a:spcBef>
          <a:spcPct val="22000"/>
        </a:spcBef>
        <a:spcAft>
          <a:spcPct val="0"/>
        </a:spcAft>
        <a:buChar char="•"/>
        <a:defRPr sz="2645" kern="1200">
          <a:solidFill>
            <a:schemeClr val="tx1"/>
          </a:solidFill>
          <a:latin typeface="+mn-lt"/>
          <a:ea typeface="+mn-ea"/>
          <a:cs typeface="+mn-cs"/>
        </a:defRPr>
      </a:lvl3pPr>
      <a:lvl4pPr marL="1764665" indent="-252095" algn="l" rtl="0" fontAlgn="base">
        <a:spcBef>
          <a:spcPct val="22000"/>
        </a:spcBef>
        <a:spcAft>
          <a:spcPct val="0"/>
        </a:spcAft>
        <a:buChar char="–"/>
        <a:defRPr sz="2205" kern="1200">
          <a:solidFill>
            <a:schemeClr val="tx1"/>
          </a:solidFill>
          <a:latin typeface="+mn-lt"/>
          <a:ea typeface="+mn-ea"/>
          <a:cs typeface="+mn-cs"/>
        </a:defRPr>
      </a:lvl4pPr>
      <a:lvl5pPr marL="2268855" indent="-252095" algn="l" rtl="0" fontAlgn="base">
        <a:spcBef>
          <a:spcPct val="22000"/>
        </a:spcBef>
        <a:spcAft>
          <a:spcPct val="0"/>
        </a:spcAft>
        <a:buChar char="»"/>
        <a:defRPr sz="2205" kern="1200">
          <a:solidFill>
            <a:schemeClr val="tx1"/>
          </a:solidFill>
          <a:latin typeface="+mn-lt"/>
          <a:ea typeface="+mn-ea"/>
          <a:cs typeface="+mn-cs"/>
        </a:defRPr>
      </a:lvl5pPr>
      <a:lvl6pPr marL="277304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6pPr>
      <a:lvl7pPr marL="327723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7pPr>
      <a:lvl8pPr marL="378142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8pPr>
      <a:lvl9pPr marL="4286250"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380" rtl="0" eaLnBrk="1" latinLnBrk="0" hangingPunct="1">
        <a:defRPr sz="1985" kern="1200">
          <a:solidFill>
            <a:schemeClr val="tx1"/>
          </a:solidFill>
          <a:latin typeface="+mn-lt"/>
          <a:ea typeface="+mn-ea"/>
          <a:cs typeface="+mn-cs"/>
        </a:defRPr>
      </a:lvl1pPr>
      <a:lvl2pPr marL="504190" algn="l" defTabSz="1008380" rtl="0" eaLnBrk="1" latinLnBrk="0" hangingPunct="1">
        <a:defRPr sz="1985" kern="1200">
          <a:solidFill>
            <a:schemeClr val="tx1"/>
          </a:solidFill>
          <a:latin typeface="+mn-lt"/>
          <a:ea typeface="+mn-ea"/>
          <a:cs typeface="+mn-cs"/>
        </a:defRPr>
      </a:lvl2pPr>
      <a:lvl3pPr marL="1008380" algn="l" defTabSz="1008380" rtl="0" eaLnBrk="1" latinLnBrk="0" hangingPunct="1">
        <a:defRPr sz="1985" kern="1200">
          <a:solidFill>
            <a:schemeClr val="tx1"/>
          </a:solidFill>
          <a:latin typeface="+mn-lt"/>
          <a:ea typeface="+mn-ea"/>
          <a:cs typeface="+mn-cs"/>
        </a:defRPr>
      </a:lvl3pPr>
      <a:lvl4pPr marL="1512570" algn="l" defTabSz="1008380" rtl="0" eaLnBrk="1" latinLnBrk="0" hangingPunct="1">
        <a:defRPr sz="1985" kern="1200">
          <a:solidFill>
            <a:schemeClr val="tx1"/>
          </a:solidFill>
          <a:latin typeface="+mn-lt"/>
          <a:ea typeface="+mn-ea"/>
          <a:cs typeface="+mn-cs"/>
        </a:defRPr>
      </a:lvl4pPr>
      <a:lvl5pPr marL="2016760" algn="l" defTabSz="1008380" rtl="0" eaLnBrk="1" latinLnBrk="0" hangingPunct="1">
        <a:defRPr sz="1985" kern="1200">
          <a:solidFill>
            <a:schemeClr val="tx1"/>
          </a:solidFill>
          <a:latin typeface="+mn-lt"/>
          <a:ea typeface="+mn-ea"/>
          <a:cs typeface="+mn-cs"/>
        </a:defRPr>
      </a:lvl5pPr>
      <a:lvl6pPr marL="2520950" algn="l" defTabSz="1008380" rtl="0" eaLnBrk="1" latinLnBrk="0" hangingPunct="1">
        <a:defRPr sz="1985" kern="1200">
          <a:solidFill>
            <a:schemeClr val="tx1"/>
          </a:solidFill>
          <a:latin typeface="+mn-lt"/>
          <a:ea typeface="+mn-ea"/>
          <a:cs typeface="+mn-cs"/>
        </a:defRPr>
      </a:lvl6pPr>
      <a:lvl7pPr marL="3025140" algn="l" defTabSz="1008380" rtl="0" eaLnBrk="1" latinLnBrk="0" hangingPunct="1">
        <a:defRPr sz="1985" kern="1200">
          <a:solidFill>
            <a:schemeClr val="tx1"/>
          </a:solidFill>
          <a:latin typeface="+mn-lt"/>
          <a:ea typeface="+mn-ea"/>
          <a:cs typeface="+mn-cs"/>
        </a:defRPr>
      </a:lvl7pPr>
      <a:lvl8pPr marL="3529330" algn="l" defTabSz="1008380" rtl="0" eaLnBrk="1" latinLnBrk="0" hangingPunct="1">
        <a:defRPr sz="1985" kern="1200">
          <a:solidFill>
            <a:schemeClr val="tx1"/>
          </a:solidFill>
          <a:latin typeface="+mn-lt"/>
          <a:ea typeface="+mn-ea"/>
          <a:cs typeface="+mn-cs"/>
        </a:defRPr>
      </a:lvl8pPr>
      <a:lvl9pPr marL="4034155" algn="l" defTabSz="100838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16.jpe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image" Target="../media/image18.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20.jpeg"/><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image" Target="../media/image22.jpeg"/><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24.jpeg"/><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7.jpeg"/><Relationship Id="rId1"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9.jpeg"/><Relationship Id="rId1" Type="http://schemas.openxmlformats.org/officeDocument/2006/relationships/image" Target="../media/image28.jpeg"/></Relationships>
</file>

<file path=ppt/slides/_rels/slide21.xml.rels><?xml version="1.0" encoding="UTF-8" standalone="yes"?>
<Relationships xmlns="http://schemas.openxmlformats.org/package/2006/relationships"><Relationship Id="rId9" Type="http://schemas.openxmlformats.org/officeDocument/2006/relationships/diagramColors" Target="../diagrams/colors3.xml"/><Relationship Id="rId8" Type="http://schemas.openxmlformats.org/officeDocument/2006/relationships/diagramQuickStyle" Target="../diagrams/quickStyle3.xml"/><Relationship Id="rId7" Type="http://schemas.openxmlformats.org/officeDocument/2006/relationships/diagramLayout" Target="../diagrams/layout3.xml"/><Relationship Id="rId6" Type="http://schemas.openxmlformats.org/officeDocument/2006/relationships/diagramData" Target="../diagrams/data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1" Type="http://schemas.openxmlformats.org/officeDocument/2006/relationships/slideLayout" Target="../slideLayouts/slideLayout2.xml"/><Relationship Id="rId10" Type="http://schemas.microsoft.com/office/2007/relationships/diagramDrawing" Target="../diagrams/drawing3.xml"/><Relationship Id="rId1"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emf"/><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5404" y="5221157"/>
            <a:ext cx="10690651" cy="190519"/>
          </a:xfrm>
          <a:custGeom>
            <a:avLst/>
            <a:gdLst/>
            <a:ahLst/>
            <a:cxnLst/>
            <a:rect l="l" t="t" r="r" b="b"/>
            <a:pathLst>
              <a:path w="10689590" h="190500">
                <a:moveTo>
                  <a:pt x="0" y="0"/>
                </a:moveTo>
                <a:lnTo>
                  <a:pt x="10689367" y="0"/>
                </a:lnTo>
                <a:lnTo>
                  <a:pt x="10689367" y="190500"/>
                </a:lnTo>
                <a:lnTo>
                  <a:pt x="0" y="190500"/>
                </a:lnTo>
                <a:lnTo>
                  <a:pt x="0" y="0"/>
                </a:lnTo>
                <a:close/>
              </a:path>
            </a:pathLst>
          </a:custGeom>
          <a:solidFill>
            <a:srgbClr val="FFCC29"/>
          </a:solidFill>
        </p:spPr>
        <p:txBody>
          <a:bodyPr wrap="square" lIns="0" tIns="0" rIns="0" bIns="0" rtlCol="0"/>
          <a:lstStyle/>
          <a:p/>
        </p:txBody>
      </p:sp>
      <p:sp>
        <p:nvSpPr>
          <p:cNvPr id="10" name="object 10"/>
          <p:cNvSpPr/>
          <p:nvPr/>
        </p:nvSpPr>
        <p:spPr>
          <a:xfrm>
            <a:off x="55404" y="5030638"/>
            <a:ext cx="10690651" cy="190519"/>
          </a:xfrm>
          <a:custGeom>
            <a:avLst/>
            <a:gdLst/>
            <a:ahLst/>
            <a:cxnLst/>
            <a:rect l="l" t="t" r="r" b="b"/>
            <a:pathLst>
              <a:path w="10689590" h="190500">
                <a:moveTo>
                  <a:pt x="0" y="190500"/>
                </a:moveTo>
                <a:lnTo>
                  <a:pt x="10689367" y="190500"/>
                </a:lnTo>
                <a:lnTo>
                  <a:pt x="10689367" y="0"/>
                </a:lnTo>
                <a:lnTo>
                  <a:pt x="0" y="0"/>
                </a:lnTo>
                <a:lnTo>
                  <a:pt x="0" y="190500"/>
                </a:lnTo>
                <a:close/>
              </a:path>
            </a:pathLst>
          </a:custGeom>
          <a:solidFill>
            <a:srgbClr val="FEFEFE"/>
          </a:solidFill>
        </p:spPr>
        <p:txBody>
          <a:bodyPr wrap="square" lIns="0" tIns="0" rIns="0" bIns="0" rtlCol="0"/>
          <a:lstStyle/>
          <a:p/>
        </p:txBody>
      </p:sp>
      <p:pic>
        <p:nvPicPr>
          <p:cNvPr id="20" name="Picture 19" descr="security.jpg"/>
          <p:cNvPicPr>
            <a:picLocks noChangeAspect="1"/>
          </p:cNvPicPr>
          <p:nvPr/>
        </p:nvPicPr>
        <p:blipFill>
          <a:blip r:embed="rId1" cstate="print"/>
          <a:stretch>
            <a:fillRect/>
          </a:stretch>
        </p:blipFill>
        <p:spPr>
          <a:xfrm>
            <a:off x="7845646" y="5382159"/>
            <a:ext cx="2901584" cy="2181441"/>
          </a:xfrm>
          <a:prstGeom prst="rect">
            <a:avLst/>
          </a:prstGeom>
        </p:spPr>
      </p:pic>
      <p:pic>
        <p:nvPicPr>
          <p:cNvPr id="21" name="Picture 20" descr="img_40_building.jpg"/>
          <p:cNvPicPr>
            <a:picLocks noChangeAspect="1"/>
          </p:cNvPicPr>
          <p:nvPr/>
        </p:nvPicPr>
        <p:blipFill>
          <a:blip r:embed="rId2" cstate="print"/>
          <a:stretch>
            <a:fillRect/>
          </a:stretch>
        </p:blipFill>
        <p:spPr>
          <a:xfrm>
            <a:off x="52769" y="5382158"/>
            <a:ext cx="3732583" cy="2181441"/>
          </a:xfrm>
          <a:prstGeom prst="rect">
            <a:avLst/>
          </a:prstGeom>
        </p:spPr>
      </p:pic>
      <p:pic>
        <p:nvPicPr>
          <p:cNvPr id="22" name="Picture 21" descr="slide-01.jpg"/>
          <p:cNvPicPr>
            <a:picLocks noChangeAspect="1"/>
          </p:cNvPicPr>
          <p:nvPr/>
        </p:nvPicPr>
        <p:blipFill>
          <a:blip r:embed="rId3" cstate="print"/>
          <a:stretch>
            <a:fillRect/>
          </a:stretch>
        </p:blipFill>
        <p:spPr>
          <a:xfrm>
            <a:off x="3723433" y="5382159"/>
            <a:ext cx="4140611" cy="2181440"/>
          </a:xfrm>
          <a:prstGeom prst="rect">
            <a:avLst/>
          </a:prstGeom>
        </p:spPr>
      </p:pic>
      <p:sp>
        <p:nvSpPr>
          <p:cNvPr id="3076" name="Rectangle 5"/>
          <p:cNvSpPr/>
          <p:nvPr/>
        </p:nvSpPr>
        <p:spPr>
          <a:xfrm>
            <a:off x="152400" y="2457450"/>
            <a:ext cx="3754438" cy="614045"/>
          </a:xfrm>
          <a:prstGeom prst="rect">
            <a:avLst/>
          </a:prstGeom>
          <a:noFill/>
          <a:ln w="9525">
            <a:noFill/>
          </a:ln>
        </p:spPr>
        <p:txBody>
          <a:bodyPr>
            <a:spAutoFit/>
          </a:bodyPr>
          <a:p>
            <a:r>
              <a:rPr lang="en-US" sz="1600" dirty="0">
                <a:latin typeface="Eras Medium ITC" panose="020B0602030504020804" pitchFamily="34" charset="0"/>
              </a:rPr>
              <a:t>Orion Management </a:t>
            </a:r>
            <a:r>
              <a:rPr sz="1600" dirty="0">
                <a:latin typeface="Eras Medium ITC" panose="020B0602030504020804" pitchFamily="34" charset="0"/>
              </a:rPr>
              <a:t>Services </a:t>
            </a:r>
            <a:endParaRPr sz="1600" dirty="0">
              <a:latin typeface="Eras Medium ITC" panose="020B0602030504020804" pitchFamily="34" charset="0"/>
            </a:endParaRPr>
          </a:p>
          <a:p>
            <a:endParaRPr dirty="0">
              <a:latin typeface="Eras Medium ITC" panose="020B0602030504020804" pitchFamily="34" charset="0"/>
            </a:endParaRPr>
          </a:p>
        </p:txBody>
      </p:sp>
      <p:sp>
        <p:nvSpPr>
          <p:cNvPr id="6" name="Rectangle 6"/>
          <p:cNvSpPr/>
          <p:nvPr/>
        </p:nvSpPr>
        <p:spPr>
          <a:xfrm>
            <a:off x="0" y="2857500"/>
            <a:ext cx="4572000" cy="1077913"/>
          </a:xfrm>
          <a:prstGeom prst="rect">
            <a:avLst/>
          </a:prstGeom>
        </p:spPr>
        <p:txBody>
          <a:bodyPr>
            <a:spAutoFit/>
          </a:bodyPr>
          <a:p>
            <a:pPr marL="114300" marR="0" lvl="0" indent="0" algn="l" defTabSz="4572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ysClr val="window" lastClr="FFFFFF">
                    <a:lumMod val="50000"/>
                  </a:sysClr>
                </a:solidFill>
                <a:effectLst/>
                <a:uLnTx/>
                <a:uFillTx/>
                <a:latin typeface="Eras Medium ITC" panose="020B0602030504020804" pitchFamily="34" charset="0"/>
                <a:ea typeface="+mn-ea"/>
                <a:cs typeface="Cambria" panose="02040503050406030204"/>
              </a:rPr>
              <a:t>Company Profile and Capability </a:t>
            </a:r>
            <a:endParaRPr kumimoji="0" lang="en-US" sz="3200" b="1" i="0" u="none" strike="noStrike" kern="1200" cap="none" spc="0" normalizeH="0" baseline="0" noProof="0" dirty="0">
              <a:ln>
                <a:noFill/>
              </a:ln>
              <a:solidFill>
                <a:sysClr val="window" lastClr="FFFFFF">
                  <a:lumMod val="50000"/>
                </a:sysClr>
              </a:solidFill>
              <a:effectLst/>
              <a:uLnTx/>
              <a:uFillTx/>
              <a:latin typeface="Eras Medium ITC" panose="020B0602030504020804" pitchFamily="34" charset="0"/>
              <a:ea typeface="+mn-ea"/>
              <a:cs typeface="Cambria" panose="02040503050406030204"/>
            </a:endParaRPr>
          </a:p>
        </p:txBody>
      </p:sp>
      <p:pic>
        <p:nvPicPr>
          <p:cNvPr id="8" name="Content Placeholder 7"/>
          <p:cNvPicPr>
            <a:picLocks noChangeAspect="1"/>
          </p:cNvPicPr>
          <p:nvPr>
            <p:ph sz="half" idx="2"/>
          </p:nvPr>
        </p:nvPicPr>
        <p:blipFill>
          <a:blip r:embed="rId4"/>
          <a:stretch>
            <a:fillRect/>
          </a:stretch>
        </p:blipFill>
        <p:spPr>
          <a:xfrm>
            <a:off x="0" y="0"/>
            <a:ext cx="10810240" cy="233045"/>
          </a:xfrm>
          <a:prstGeom prst="rect">
            <a:avLst/>
          </a:prstGeom>
        </p:spPr>
      </p:pic>
      <p:pic>
        <p:nvPicPr>
          <p:cNvPr id="5" name="Content Placeholder 4"/>
          <p:cNvPicPr>
            <a:picLocks noChangeAspect="1"/>
          </p:cNvPicPr>
          <p:nvPr>
            <p:ph idx="1"/>
          </p:nvPr>
        </p:nvPicPr>
        <p:blipFill>
          <a:blip r:embed="rId5"/>
          <a:stretch>
            <a:fillRect/>
          </a:stretch>
        </p:blipFill>
        <p:spPr>
          <a:xfrm>
            <a:off x="7686675" y="333375"/>
            <a:ext cx="3112770" cy="12941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Rounded Rectangle 4"/>
          <p:cNvSpPr/>
          <p:nvPr/>
        </p:nvSpPr>
        <p:spPr>
          <a:xfrm>
            <a:off x="596900" y="1996440"/>
            <a:ext cx="1301750" cy="759460"/>
          </a:xfrm>
          <a:prstGeom prst="rect">
            <a:avLst/>
          </a:prstGeom>
          <a:solidFill>
            <a:schemeClr val="bg2">
              <a:lumMod val="60000"/>
              <a:lumOff val="40000"/>
            </a:schemeClr>
          </a:solidFill>
          <a:ln>
            <a:noFill/>
          </a:ln>
          <a:effectLst/>
          <a:scene3d>
            <a:camera prst="orthographicFront"/>
            <a:lightRig rig="threePt" dir="t">
              <a:rot lat="0" lon="0" rev="7500000"/>
            </a:lightRig>
          </a:scene3d>
          <a:sp3d/>
        </p:spPr>
        <p:txBody>
          <a:bodyPr spcFirstLastPara="0" vert="horz" wrap="square" lIns="45724" tIns="45724" rIns="45724" bIns="45724" numCol="1" spcCol="1270" anchor="ctr" anchorCtr="0">
            <a:noAutofit/>
          </a:bodyPr>
          <a:p>
            <a:pPr algn="ctr" defTabSz="608330">
              <a:lnSpc>
                <a:spcPct val="90000"/>
              </a:lnSpc>
              <a:spcBef>
                <a:spcPct val="0"/>
              </a:spcBef>
              <a:spcAft>
                <a:spcPct val="35000"/>
              </a:spcAft>
            </a:pPr>
            <a:r>
              <a:rPr lang="en-US" sz="1400" b="1" dirty="0">
                <a:solidFill>
                  <a:srgbClr val="FFFFFF"/>
                </a:solidFill>
                <a:latin typeface="Arial" panose="020B0604020202020204"/>
              </a:rPr>
              <a:t>Mall</a:t>
            </a:r>
            <a:endParaRPr lang="en-US" sz="1400" b="1" dirty="0">
              <a:solidFill>
                <a:srgbClr val="FFFFFF"/>
              </a:solidFill>
              <a:latin typeface="Arial" panose="020B0604020202020204"/>
            </a:endParaRPr>
          </a:p>
        </p:txBody>
      </p:sp>
      <p:sp>
        <p:nvSpPr>
          <p:cNvPr id="26" name="Rounded Rectangle 6"/>
          <p:cNvSpPr/>
          <p:nvPr/>
        </p:nvSpPr>
        <p:spPr>
          <a:xfrm>
            <a:off x="575945" y="2899410"/>
            <a:ext cx="1301750" cy="759460"/>
          </a:xfrm>
          <a:prstGeom prst="rect">
            <a:avLst/>
          </a:prstGeom>
          <a:solidFill>
            <a:schemeClr val="accent2">
              <a:lumMod val="40000"/>
              <a:lumOff val="60000"/>
            </a:schemeClr>
          </a:solidFill>
          <a:ln>
            <a:noFill/>
          </a:ln>
          <a:effectLst/>
          <a:scene3d>
            <a:camera prst="orthographicFront"/>
            <a:lightRig rig="threePt" dir="t">
              <a:rot lat="0" lon="0" rev="7500000"/>
            </a:lightRig>
          </a:scene3d>
          <a:sp3d/>
        </p:spPr>
        <p:txBody>
          <a:bodyPr spcFirstLastPara="0" vert="horz" wrap="square" lIns="45724" tIns="45724" rIns="45724" bIns="45724" numCol="1" spcCol="1270" anchor="ctr" anchorCtr="0">
            <a:noAutofit/>
          </a:bodyPr>
          <a:p>
            <a:pPr algn="ctr" defTabSz="608330">
              <a:lnSpc>
                <a:spcPct val="90000"/>
              </a:lnSpc>
              <a:spcBef>
                <a:spcPct val="0"/>
              </a:spcBef>
              <a:spcAft>
                <a:spcPct val="35000"/>
              </a:spcAft>
            </a:pPr>
            <a:r>
              <a:rPr lang="en-US" sz="1400" b="1" dirty="0">
                <a:solidFill>
                  <a:srgbClr val="FFFFFF"/>
                </a:solidFill>
                <a:latin typeface="Arial" panose="020B0604020202020204"/>
              </a:rPr>
              <a:t>Residential</a:t>
            </a:r>
            <a:endParaRPr lang="en-US" sz="1600" b="1" dirty="0">
              <a:solidFill>
                <a:srgbClr val="FFFFFF"/>
              </a:solidFill>
              <a:latin typeface="Arial" panose="020B0604020202020204"/>
            </a:endParaRPr>
          </a:p>
        </p:txBody>
      </p:sp>
      <p:sp>
        <p:nvSpPr>
          <p:cNvPr id="24" name="Rounded Rectangle 8"/>
          <p:cNvSpPr/>
          <p:nvPr/>
        </p:nvSpPr>
        <p:spPr>
          <a:xfrm>
            <a:off x="621665" y="3759835"/>
            <a:ext cx="1301750" cy="759460"/>
          </a:xfrm>
          <a:prstGeom prst="rect">
            <a:avLst/>
          </a:prstGeom>
          <a:solidFill>
            <a:schemeClr val="accent1">
              <a:lumMod val="50000"/>
            </a:schemeClr>
          </a:solidFill>
          <a:ln>
            <a:solidFill>
              <a:schemeClr val="tx2"/>
            </a:solidFill>
          </a:ln>
          <a:effectLst/>
          <a:scene3d>
            <a:camera prst="orthographicFront"/>
            <a:lightRig rig="threePt" dir="t">
              <a:rot lat="0" lon="0" rev="7500000"/>
            </a:lightRig>
          </a:scene3d>
          <a:sp3d/>
        </p:spPr>
        <p:txBody>
          <a:bodyPr spcFirstLastPara="0" vert="horz" wrap="square" lIns="45724" tIns="45724" rIns="45724" bIns="45724" numCol="1" spcCol="1270" anchor="ctr" anchorCtr="0">
            <a:noAutofit/>
          </a:bodyPr>
          <a:p>
            <a:pPr algn="ctr" defTabSz="608330">
              <a:lnSpc>
                <a:spcPct val="90000"/>
              </a:lnSpc>
              <a:spcBef>
                <a:spcPct val="0"/>
              </a:spcBef>
              <a:spcAft>
                <a:spcPct val="35000"/>
              </a:spcAft>
            </a:pPr>
            <a:r>
              <a:rPr lang="en-US" sz="1400" b="1" dirty="0">
                <a:solidFill>
                  <a:srgbClr val="FFFFFF"/>
                </a:solidFill>
                <a:latin typeface="Arial" panose="020B0604020202020204"/>
              </a:rPr>
              <a:t>Commercial </a:t>
            </a:r>
            <a:endParaRPr lang="en-US" sz="1400" b="1" dirty="0">
              <a:solidFill>
                <a:srgbClr val="FFFFFF"/>
              </a:solidFill>
              <a:latin typeface="Arial" panose="020B0604020202020204"/>
            </a:endParaRPr>
          </a:p>
        </p:txBody>
      </p:sp>
      <p:sp>
        <p:nvSpPr>
          <p:cNvPr id="22" name="Rounded Rectangle 10"/>
          <p:cNvSpPr/>
          <p:nvPr/>
        </p:nvSpPr>
        <p:spPr>
          <a:xfrm>
            <a:off x="648970" y="4735830"/>
            <a:ext cx="1301750" cy="759460"/>
          </a:xfrm>
          <a:prstGeom prst="rect">
            <a:avLst/>
          </a:prstGeom>
          <a:gradFill>
            <a:gsLst>
              <a:gs pos="0">
                <a:srgbClr val="9EE256"/>
              </a:gs>
              <a:gs pos="100000">
                <a:srgbClr val="52762D"/>
              </a:gs>
            </a:gsLst>
            <a:lin scaled="0"/>
          </a:gradFill>
          <a:ln>
            <a:solidFill>
              <a:schemeClr val="tx1"/>
            </a:solidFill>
          </a:ln>
          <a:effectLst/>
          <a:scene3d>
            <a:camera prst="orthographicFront"/>
            <a:lightRig rig="threePt" dir="t">
              <a:rot lat="0" lon="0" rev="7500000"/>
            </a:lightRig>
          </a:scene3d>
          <a:sp3d/>
        </p:spPr>
        <p:txBody>
          <a:bodyPr spcFirstLastPara="0" vert="horz" wrap="square" lIns="45724" tIns="45724" rIns="45724" bIns="45724" numCol="1" spcCol="1270" anchor="ctr" anchorCtr="0">
            <a:noAutofit/>
          </a:bodyPr>
          <a:p>
            <a:pPr algn="ctr" defTabSz="608330">
              <a:lnSpc>
                <a:spcPct val="90000"/>
              </a:lnSpc>
              <a:spcBef>
                <a:spcPct val="0"/>
              </a:spcBef>
              <a:spcAft>
                <a:spcPct val="35000"/>
              </a:spcAft>
            </a:pPr>
            <a:r>
              <a:rPr lang="en-US" sz="1400" b="1" dirty="0">
                <a:solidFill>
                  <a:srgbClr val="FFFFFF"/>
                </a:solidFill>
                <a:latin typeface="Arial" panose="020B0604020202020204"/>
              </a:rPr>
              <a:t>Corporates </a:t>
            </a:r>
            <a:endParaRPr lang="en-US" sz="1400" b="1" dirty="0">
              <a:solidFill>
                <a:srgbClr val="FFFFFF"/>
              </a:solidFill>
              <a:latin typeface="Arial" panose="020B0604020202020204"/>
            </a:endParaRPr>
          </a:p>
        </p:txBody>
      </p:sp>
      <p:sp>
        <p:nvSpPr>
          <p:cNvPr id="20" name="Rounded Rectangle 12"/>
          <p:cNvSpPr/>
          <p:nvPr/>
        </p:nvSpPr>
        <p:spPr>
          <a:xfrm>
            <a:off x="699135" y="5671185"/>
            <a:ext cx="1224915" cy="836295"/>
          </a:xfrm>
          <a:prstGeom prst="rect">
            <a:avLst/>
          </a:prstGeom>
          <a:gradFill>
            <a:gsLst>
              <a:gs pos="0">
                <a:srgbClr val="FECF40"/>
              </a:gs>
              <a:gs pos="100000">
                <a:srgbClr val="846C21"/>
              </a:gs>
            </a:gsLst>
            <a:lin scaled="0"/>
          </a:gradFill>
          <a:ln>
            <a:solidFill>
              <a:schemeClr val="tx2"/>
            </a:solidFill>
          </a:ln>
          <a:effectLst/>
          <a:scene3d>
            <a:camera prst="orthographicFront"/>
            <a:lightRig rig="threePt" dir="t">
              <a:rot lat="0" lon="0" rev="7500000"/>
            </a:lightRig>
          </a:scene3d>
          <a:sp3d/>
        </p:spPr>
        <p:txBody>
          <a:bodyPr spcFirstLastPara="0" vert="horz" wrap="square" lIns="45724" tIns="45724" rIns="45724" bIns="45724" numCol="1" spcCol="1270" anchor="ctr" anchorCtr="0">
            <a:noAutofit/>
          </a:bodyPr>
          <a:p>
            <a:pPr algn="ctr" defTabSz="608330">
              <a:lnSpc>
                <a:spcPct val="90000"/>
              </a:lnSpc>
              <a:spcBef>
                <a:spcPct val="0"/>
              </a:spcBef>
              <a:spcAft>
                <a:spcPct val="35000"/>
              </a:spcAft>
            </a:pPr>
            <a:r>
              <a:rPr lang="en-US" sz="1400" b="1" dirty="0">
                <a:solidFill>
                  <a:srgbClr val="FFFFFF"/>
                </a:solidFill>
                <a:latin typeface="Arial" panose="020B0604020202020204"/>
              </a:rPr>
              <a:t>Education</a:t>
            </a:r>
            <a:endParaRPr lang="en-US" sz="1400" b="1" dirty="0">
              <a:solidFill>
                <a:srgbClr val="FFFFFF"/>
              </a:solidFill>
              <a:latin typeface="Arial" panose="020B0604020202020204"/>
            </a:endParaRPr>
          </a:p>
        </p:txBody>
      </p:sp>
      <p:graphicFrame>
        <p:nvGraphicFramePr>
          <p:cNvPr id="4" name="Diagram 3"/>
          <p:cNvGraphicFramePr/>
          <p:nvPr/>
        </p:nvGraphicFramePr>
        <p:xfrm>
          <a:off x="2393315" y="1985645"/>
          <a:ext cx="8616315" cy="4521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5" name="Group 4"/>
          <p:cNvGrpSpPr/>
          <p:nvPr/>
        </p:nvGrpSpPr>
        <p:grpSpPr bwMode="auto">
          <a:xfrm>
            <a:off x="348604" y="504587"/>
            <a:ext cx="10337979" cy="1186793"/>
            <a:chOff x="375" y="192"/>
            <a:chExt cx="4826" cy="576"/>
          </a:xfrm>
        </p:grpSpPr>
        <p:sp>
          <p:nvSpPr>
            <p:cNvPr id="6"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7"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29"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grpSp>
      <p:sp>
        <p:nvSpPr>
          <p:cNvPr id="30" name="Title 6"/>
          <p:cNvSpPr>
            <a:spLocks noGrp="1"/>
          </p:cNvSpPr>
          <p:nvPr/>
        </p:nvSpPr>
        <p:spPr>
          <a:xfrm>
            <a:off x="2393611" y="657458"/>
            <a:ext cx="6858680" cy="601375"/>
          </a:xfrm>
          <a:prstGeom prst="rect">
            <a:avLst/>
          </a:prstGeom>
          <a:noFill/>
          <a:ln w="9525">
            <a:noFill/>
          </a:ln>
        </p:spPr>
        <p:txBody>
          <a:bodyPr anchor="ctr">
            <a:noAutofit/>
            <a:scene3d>
              <a:camera prst="orthographicFront"/>
              <a:lightRig rig="soft" dir="t">
                <a:rot lat="0" lon="0" rev="15600000"/>
              </a:lightRig>
            </a:scene3d>
            <a:sp3d extrusionH="57150" prstMaterial="softEdge">
              <a:bevelT w="25400" h="38100"/>
            </a:sp3d>
          </a:bodyPr>
          <a:lstStyle>
            <a:lvl1pPr algn="ctr" rtl="0" fontAlgn="base">
              <a:spcBef>
                <a:spcPct val="0"/>
              </a:spcBef>
              <a:spcAft>
                <a:spcPct val="0"/>
              </a:spcAft>
              <a:defRPr sz="485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r>
              <a:rPr lang="en-US" sz="2800" b="1" cap="all" dirty="0" smtClean="0">
                <a:solidFill>
                  <a:schemeClr val="accent4"/>
                </a:solidFill>
                <a:effectLst/>
                <a:latin typeface="Cambria" panose="02040503050406030204" pitchFamily="18" charset="0"/>
              </a:rPr>
              <a:t>OMS - SERVICES POTENTIAL</a:t>
            </a:r>
            <a:endParaRPr lang="en-US" sz="2800" b="1" cap="all" dirty="0" smtClean="0">
              <a:solidFill>
                <a:schemeClr val="accent4"/>
              </a:solidFill>
              <a:effectLst/>
              <a:latin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4"/>
          <p:cNvGrpSpPr/>
          <p:nvPr/>
        </p:nvGrpSpPr>
        <p:grpSpPr bwMode="auto">
          <a:xfrm>
            <a:off x="272366" y="504572"/>
            <a:ext cx="10337979" cy="1186793"/>
            <a:chOff x="375" y="192"/>
            <a:chExt cx="4826" cy="576"/>
          </a:xfrm>
        </p:grpSpPr>
        <p:sp>
          <p:nvSpPr>
            <p:cNvPr id="6"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7"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29"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grpSp>
      <p:sp>
        <p:nvSpPr>
          <p:cNvPr id="30" name="Title 6"/>
          <p:cNvSpPr>
            <a:spLocks noGrp="1"/>
          </p:cNvSpPr>
          <p:nvPr/>
        </p:nvSpPr>
        <p:spPr>
          <a:xfrm>
            <a:off x="1453083" y="374687"/>
            <a:ext cx="8208189" cy="884008"/>
          </a:xfrm>
          <a:prstGeom prst="rect">
            <a:avLst/>
          </a:prstGeom>
          <a:noFill/>
          <a:ln w="9525">
            <a:noFill/>
          </a:ln>
        </p:spPr>
        <p:txBody>
          <a:bodyPr anchor="ctr">
            <a:noAutofit/>
            <a:scene3d>
              <a:camera prst="orthographicFront"/>
              <a:lightRig rig="soft" dir="t">
                <a:rot lat="0" lon="0" rev="15600000"/>
              </a:lightRig>
            </a:scene3d>
            <a:sp3d extrusionH="57150" prstMaterial="softEdge">
              <a:bevelT w="25400" h="38100"/>
            </a:sp3d>
          </a:bodyPr>
          <a:lstStyle>
            <a:lvl1pPr algn="ctr" rtl="0" fontAlgn="base">
              <a:spcBef>
                <a:spcPct val="0"/>
              </a:spcBef>
              <a:spcAft>
                <a:spcPct val="0"/>
              </a:spcAft>
              <a:defRPr sz="485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r>
              <a:rPr lang="en-US" sz="2800" b="1" cap="all" dirty="0" smtClean="0">
                <a:solidFill>
                  <a:schemeClr val="accent4"/>
                </a:solidFill>
                <a:effectLst/>
                <a:latin typeface="Cambria" panose="02040503050406030204" pitchFamily="18" charset="0"/>
              </a:rPr>
              <a:t>KEY POINTS - INTEGRATED FACILITY MANAGEMENT SERVICES</a:t>
            </a:r>
            <a:endParaRPr lang="en-US" sz="2800" b="1" cap="all" dirty="0" smtClean="0">
              <a:solidFill>
                <a:schemeClr val="accent4"/>
              </a:solidFill>
              <a:effectLst/>
              <a:latin typeface="Cambria" panose="02040503050406030204" pitchFamily="18" charset="0"/>
            </a:endParaRPr>
          </a:p>
        </p:txBody>
      </p:sp>
      <p:sp>
        <p:nvSpPr>
          <p:cNvPr id="4" name="Text Box 3"/>
          <p:cNvSpPr txBox="1"/>
          <p:nvPr/>
        </p:nvSpPr>
        <p:spPr>
          <a:xfrm>
            <a:off x="365760" y="1844040"/>
            <a:ext cx="10244455" cy="4523105"/>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pPr marL="391160" indent="-391160" defTabSz="1043305">
              <a:buNone/>
              <a:defRPr/>
            </a:pPr>
            <a:r>
              <a:rPr lang="en-US" b="1" kern="0" dirty="0">
                <a:solidFill>
                  <a:schemeClr val="accent4"/>
                </a:solidFill>
                <a:latin typeface="Arial" panose="020B0604020202020204"/>
                <a:cs typeface="Arial" panose="020B0604020202020204" pitchFamily="34" charset="0"/>
              </a:rPr>
              <a:t>Orion Management Services Offers IFMServices through Operation &amp; Maintenance contract</a:t>
            </a:r>
            <a:endParaRPr lang="en-US" b="1" kern="0" dirty="0">
              <a:solidFill>
                <a:schemeClr val="accent4"/>
              </a:solidFill>
              <a:latin typeface="Arial" panose="020B0604020202020204"/>
              <a:cs typeface="Arial" panose="020B0604020202020204" pitchFamily="34" charset="0"/>
            </a:endParaRPr>
          </a:p>
          <a:p>
            <a:pPr marL="391160" indent="-391160" defTabSz="1043305">
              <a:buNone/>
              <a:defRPr/>
            </a:pPr>
            <a:r>
              <a:rPr lang="en-US" b="1" kern="0" dirty="0">
                <a:solidFill>
                  <a:schemeClr val="accent4"/>
                </a:solidFill>
                <a:latin typeface="Arial" panose="020B0604020202020204"/>
                <a:cs typeface="Arial" panose="020B0604020202020204" pitchFamily="34" charset="0"/>
              </a:rPr>
              <a:t>for all the services shared below.</a:t>
            </a:r>
            <a:endParaRPr lang="en-US" b="1" kern="0" dirty="0">
              <a:solidFill>
                <a:schemeClr val="accent4"/>
              </a:solidFill>
              <a:latin typeface="Arial" panose="020B0604020202020204"/>
              <a:cs typeface="Arial" panose="020B0604020202020204" pitchFamily="34" charset="0"/>
            </a:endParaRPr>
          </a:p>
          <a:p>
            <a:pPr marL="391160" indent="-391160" defTabSz="1043305">
              <a:buNone/>
              <a:defRPr/>
            </a:pPr>
            <a:endParaRPr lang="en-US" b="1" kern="0" dirty="0">
              <a:solidFill>
                <a:schemeClr val="accent4"/>
              </a:solidFill>
              <a:latin typeface="Arial" panose="020B0604020202020204"/>
              <a:cs typeface="Arial" panose="020B0604020202020204" pitchFamily="34" charset="0"/>
            </a:endParaRPr>
          </a:p>
          <a:p>
            <a:pPr marL="391160" indent="-391160" defTabSz="1043305">
              <a:buFont typeface="Wingdings" panose="05000000000000000000" charset="0"/>
              <a:buChar char="ü"/>
              <a:defRPr/>
            </a:pPr>
            <a:r>
              <a:rPr lang="en-US" kern="0" dirty="0">
                <a:solidFill>
                  <a:schemeClr val="accent4"/>
                </a:solidFill>
                <a:effectLst/>
                <a:latin typeface="Arial" panose="020B0604020202020204"/>
                <a:cs typeface="Arial" panose="020B0604020202020204" pitchFamily="34" charset="0"/>
                <a:sym typeface="+mn-ea"/>
              </a:rPr>
              <a:t>Technical Services</a:t>
            </a:r>
            <a:endParaRPr lang="en-US" kern="0" dirty="0">
              <a:solidFill>
                <a:schemeClr val="accent4"/>
              </a:solidFill>
              <a:effectLst/>
              <a:latin typeface="Arial" panose="020B0604020202020204"/>
              <a:cs typeface="Arial" panose="020B0604020202020204" pitchFamily="34" charset="0"/>
            </a:endParaRPr>
          </a:p>
          <a:p>
            <a:pPr marL="391160" indent="-391160" defTabSz="1043305">
              <a:buFont typeface="Wingdings" panose="05000000000000000000" charset="0"/>
              <a:buChar char="ü"/>
              <a:defRPr/>
            </a:pPr>
            <a:r>
              <a:rPr lang="en-US" kern="0" dirty="0">
                <a:solidFill>
                  <a:schemeClr val="accent4"/>
                </a:solidFill>
                <a:effectLst/>
                <a:latin typeface="Arial" panose="020B0604020202020204"/>
                <a:cs typeface="Arial" panose="020B0604020202020204" pitchFamily="34" charset="0"/>
                <a:sym typeface="+mn-ea"/>
              </a:rPr>
              <a:t>Financial Management</a:t>
            </a:r>
            <a:endParaRPr lang="en-US" kern="0" dirty="0">
              <a:solidFill>
                <a:schemeClr val="accent4"/>
              </a:solidFill>
              <a:effectLst/>
              <a:latin typeface="Arial" panose="020B0604020202020204"/>
              <a:cs typeface="Arial" panose="020B0604020202020204" pitchFamily="34" charset="0"/>
            </a:endParaRPr>
          </a:p>
          <a:p>
            <a:pPr marL="391160" indent="-391160" defTabSz="1043305">
              <a:buFont typeface="Wingdings" panose="05000000000000000000" charset="0"/>
              <a:buChar char="ü"/>
              <a:defRPr/>
            </a:pPr>
            <a:r>
              <a:rPr lang="en-US" kern="0" dirty="0">
                <a:solidFill>
                  <a:schemeClr val="accent4"/>
                </a:solidFill>
                <a:effectLst/>
                <a:latin typeface="Arial" panose="020B0604020202020204"/>
                <a:cs typeface="Arial" panose="020B0604020202020204" pitchFamily="34" charset="0"/>
                <a:sym typeface="+mn-ea"/>
              </a:rPr>
              <a:t>CAM Budget Analysis</a:t>
            </a:r>
            <a:endParaRPr lang="en-US" kern="0" dirty="0">
              <a:solidFill>
                <a:schemeClr val="accent4"/>
              </a:solidFill>
              <a:effectLst/>
              <a:latin typeface="Arial" panose="020B0604020202020204"/>
              <a:cs typeface="Arial" panose="020B0604020202020204" pitchFamily="34" charset="0"/>
            </a:endParaRPr>
          </a:p>
          <a:p>
            <a:pPr marL="391160" indent="-391160" defTabSz="1043305">
              <a:buFont typeface="Wingdings" panose="05000000000000000000" charset="0"/>
              <a:buChar char="ü"/>
              <a:defRPr/>
            </a:pPr>
            <a:r>
              <a:rPr lang="en-US" kern="0" dirty="0">
                <a:solidFill>
                  <a:schemeClr val="accent4"/>
                </a:solidFill>
                <a:effectLst/>
                <a:latin typeface="Arial" panose="020B0604020202020204"/>
                <a:cs typeface="Arial" panose="020B0604020202020204" pitchFamily="34" charset="0"/>
                <a:sym typeface="+mn-ea"/>
              </a:rPr>
              <a:t>Parking Management</a:t>
            </a:r>
            <a:endParaRPr lang="en-US" kern="0" dirty="0">
              <a:solidFill>
                <a:schemeClr val="accent4"/>
              </a:solidFill>
              <a:effectLst/>
              <a:latin typeface="Arial" panose="020B0604020202020204"/>
              <a:cs typeface="Arial" panose="020B0604020202020204" pitchFamily="34" charset="0"/>
            </a:endParaRPr>
          </a:p>
          <a:p>
            <a:pPr marL="391160" indent="-391160" defTabSz="1043305">
              <a:buFont typeface="Wingdings" panose="05000000000000000000" charset="0"/>
              <a:buChar char="ü"/>
              <a:defRPr/>
            </a:pPr>
            <a:r>
              <a:rPr lang="en-US" kern="0" dirty="0">
                <a:solidFill>
                  <a:schemeClr val="accent4"/>
                </a:solidFill>
                <a:effectLst/>
                <a:latin typeface="Arial" panose="020B0604020202020204"/>
                <a:cs typeface="Arial" panose="020B0604020202020204" pitchFamily="34" charset="0"/>
                <a:sym typeface="+mn-ea"/>
              </a:rPr>
              <a:t>Vendor Management</a:t>
            </a:r>
            <a:endParaRPr lang="en-US" kern="0" dirty="0">
              <a:solidFill>
                <a:schemeClr val="accent4"/>
              </a:solidFill>
              <a:effectLst/>
              <a:latin typeface="Arial" panose="020B0604020202020204"/>
              <a:cs typeface="Arial" panose="020B0604020202020204" pitchFamily="34" charset="0"/>
            </a:endParaRPr>
          </a:p>
          <a:p>
            <a:pPr marL="391160" indent="-391160" defTabSz="1043305">
              <a:buFont typeface="Wingdings" panose="05000000000000000000" charset="0"/>
              <a:buChar char="ü"/>
              <a:defRPr/>
            </a:pPr>
            <a:r>
              <a:rPr lang="en-US" kern="0" dirty="0">
                <a:solidFill>
                  <a:schemeClr val="accent4"/>
                </a:solidFill>
                <a:effectLst/>
                <a:latin typeface="Arial" panose="020B0604020202020204"/>
                <a:cs typeface="Arial" panose="020B0604020202020204" pitchFamily="34" charset="0"/>
                <a:sym typeface="+mn-ea"/>
              </a:rPr>
              <a:t>Occupant Management</a:t>
            </a:r>
            <a:endParaRPr lang="en-US" kern="0" dirty="0">
              <a:solidFill>
                <a:schemeClr val="accent4"/>
              </a:solidFill>
              <a:effectLst/>
              <a:latin typeface="Arial" panose="020B0604020202020204"/>
              <a:cs typeface="Arial" panose="020B0604020202020204" pitchFamily="34" charset="0"/>
            </a:endParaRPr>
          </a:p>
          <a:p>
            <a:pPr marL="391160" indent="-391160" defTabSz="1043305">
              <a:buFont typeface="Wingdings" panose="05000000000000000000" charset="0"/>
              <a:buChar char="ü"/>
              <a:defRPr/>
            </a:pPr>
            <a:r>
              <a:rPr lang="en-US" kern="0" dirty="0">
                <a:solidFill>
                  <a:schemeClr val="accent4"/>
                </a:solidFill>
                <a:effectLst/>
                <a:latin typeface="Arial" panose="020B0604020202020204"/>
                <a:cs typeface="Arial" panose="020B0604020202020204" pitchFamily="34" charset="0"/>
                <a:sym typeface="+mn-ea"/>
              </a:rPr>
              <a:t>Housekeeping Services</a:t>
            </a:r>
            <a:endParaRPr lang="en-US" kern="0" dirty="0">
              <a:solidFill>
                <a:schemeClr val="accent4"/>
              </a:solidFill>
              <a:effectLst/>
              <a:latin typeface="Arial" panose="020B0604020202020204"/>
              <a:cs typeface="Arial" panose="020B0604020202020204" pitchFamily="34" charset="0"/>
            </a:endParaRPr>
          </a:p>
          <a:p>
            <a:pPr marL="391160" indent="-391160" defTabSz="1043305">
              <a:buFont typeface="Wingdings" panose="05000000000000000000" charset="0"/>
              <a:buChar char="ü"/>
              <a:defRPr/>
            </a:pPr>
            <a:r>
              <a:rPr lang="en-US" kern="0" dirty="0">
                <a:solidFill>
                  <a:schemeClr val="accent4"/>
                </a:solidFill>
                <a:effectLst/>
                <a:latin typeface="Arial" panose="020B0604020202020204"/>
                <a:cs typeface="Arial" panose="020B0604020202020204" pitchFamily="34" charset="0"/>
                <a:sym typeface="+mn-ea"/>
              </a:rPr>
              <a:t>Pantry Services</a:t>
            </a:r>
            <a:endParaRPr lang="en-US" kern="0" dirty="0">
              <a:solidFill>
                <a:schemeClr val="accent4"/>
              </a:solidFill>
              <a:effectLst/>
              <a:latin typeface="Arial" panose="020B0604020202020204"/>
              <a:cs typeface="Arial" panose="020B0604020202020204" pitchFamily="34" charset="0"/>
            </a:endParaRPr>
          </a:p>
          <a:p>
            <a:pPr marL="391160" indent="-391160" defTabSz="1043305">
              <a:buFont typeface="Wingdings" panose="05000000000000000000" charset="0"/>
              <a:buChar char="ü"/>
              <a:defRPr/>
            </a:pPr>
            <a:r>
              <a:rPr lang="en-US" kern="0" dirty="0">
                <a:solidFill>
                  <a:schemeClr val="accent4"/>
                </a:solidFill>
                <a:effectLst/>
                <a:latin typeface="Arial" panose="020B0604020202020204"/>
                <a:cs typeface="Arial" panose="020B0604020202020204" pitchFamily="34" charset="0"/>
                <a:sym typeface="+mn-ea"/>
              </a:rPr>
              <a:t>Pest Control</a:t>
            </a:r>
            <a:endParaRPr lang="en-US" kern="0" dirty="0">
              <a:solidFill>
                <a:schemeClr val="accent4"/>
              </a:solidFill>
              <a:effectLst/>
              <a:latin typeface="Arial" panose="020B0604020202020204"/>
              <a:cs typeface="Arial" panose="020B0604020202020204" pitchFamily="34" charset="0"/>
            </a:endParaRPr>
          </a:p>
          <a:p>
            <a:pPr marL="391160" indent="-391160" defTabSz="1043305">
              <a:buFont typeface="Wingdings" panose="05000000000000000000" charset="0"/>
              <a:buChar char="ü"/>
              <a:defRPr/>
            </a:pPr>
            <a:r>
              <a:rPr lang="en-US" kern="0" dirty="0">
                <a:solidFill>
                  <a:schemeClr val="accent4"/>
                </a:solidFill>
                <a:effectLst/>
                <a:latin typeface="Arial" panose="020B0604020202020204"/>
                <a:cs typeface="Arial" panose="020B0604020202020204" pitchFamily="34" charset="0"/>
                <a:sym typeface="+mn-ea"/>
              </a:rPr>
              <a:t>Waste Management</a:t>
            </a:r>
            <a:endParaRPr lang="en-US" kern="0" dirty="0">
              <a:solidFill>
                <a:schemeClr val="accent4"/>
              </a:solidFill>
              <a:effectLst/>
              <a:latin typeface="Arial" panose="020B0604020202020204"/>
              <a:cs typeface="Arial" panose="020B0604020202020204" pitchFamily="34" charset="0"/>
            </a:endParaRPr>
          </a:p>
          <a:p>
            <a:pPr marL="391160" indent="-391160" defTabSz="1043305">
              <a:buFont typeface="Wingdings" panose="05000000000000000000" charset="0"/>
              <a:buChar char="ü"/>
              <a:defRPr/>
            </a:pPr>
            <a:r>
              <a:rPr lang="en-US" kern="0" dirty="0">
                <a:solidFill>
                  <a:schemeClr val="accent4"/>
                </a:solidFill>
                <a:effectLst/>
                <a:latin typeface="Arial" panose="020B0604020202020204"/>
                <a:cs typeface="Arial" panose="020B0604020202020204" pitchFamily="34" charset="0"/>
                <a:sym typeface="+mn-ea"/>
              </a:rPr>
              <a:t>Horticulture Services</a:t>
            </a:r>
            <a:endParaRPr lang="en-US" kern="0" dirty="0">
              <a:solidFill>
                <a:schemeClr val="accent4"/>
              </a:solidFill>
              <a:effectLst/>
              <a:latin typeface="Arial" panose="020B0604020202020204"/>
              <a:cs typeface="Arial" panose="020B0604020202020204" pitchFamily="34" charset="0"/>
            </a:endParaRPr>
          </a:p>
          <a:p>
            <a:pPr marL="391160" indent="-391160" defTabSz="1043305">
              <a:buFont typeface="Wingdings" panose="05000000000000000000" charset="0"/>
              <a:buChar char="ü"/>
              <a:defRPr/>
            </a:pPr>
            <a:r>
              <a:rPr lang="en-US" kern="0" dirty="0">
                <a:solidFill>
                  <a:schemeClr val="accent4"/>
                </a:solidFill>
                <a:effectLst/>
                <a:latin typeface="Arial" panose="020B0604020202020204"/>
                <a:cs typeface="Arial" panose="020B0604020202020204" pitchFamily="34" charset="0"/>
                <a:sym typeface="+mn-ea"/>
              </a:rPr>
              <a:t>Security Services</a:t>
            </a:r>
            <a:endParaRPr lang="en-US" kern="0" dirty="0">
              <a:solidFill>
                <a:schemeClr val="accent4"/>
              </a:solidFill>
              <a:effectLst/>
              <a:latin typeface="Arial" panose="020B0604020202020204"/>
              <a:cs typeface="Arial" panose="020B0604020202020204" pitchFamily="34" charset="0"/>
            </a:endParaRPr>
          </a:p>
          <a:p>
            <a:pPr marL="391160" indent="-391160" defTabSz="1043305">
              <a:buFont typeface="Wingdings" panose="05000000000000000000" charset="0"/>
              <a:buChar char="ü"/>
              <a:defRPr/>
            </a:pPr>
            <a:r>
              <a:rPr lang="en-US" kern="0" dirty="0">
                <a:solidFill>
                  <a:schemeClr val="accent4"/>
                </a:solidFill>
                <a:effectLst/>
                <a:latin typeface="Arial" panose="020B0604020202020204"/>
                <a:cs typeface="Arial" panose="020B0604020202020204" pitchFamily="34" charset="0"/>
                <a:sym typeface="+mn-ea"/>
              </a:rPr>
              <a:t>Façade Cleaning</a:t>
            </a:r>
            <a:endParaRPr lang="en-US" kern="0" dirty="0">
              <a:solidFill>
                <a:schemeClr val="accent4"/>
              </a:solidFill>
              <a:effectLst/>
              <a:latin typeface="Arial" panose="020B0604020202020204"/>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4"/>
          <p:cNvGrpSpPr/>
          <p:nvPr/>
        </p:nvGrpSpPr>
        <p:grpSpPr bwMode="auto">
          <a:xfrm>
            <a:off x="272366" y="504572"/>
            <a:ext cx="10337979" cy="1186793"/>
            <a:chOff x="375" y="192"/>
            <a:chExt cx="4826" cy="576"/>
          </a:xfrm>
        </p:grpSpPr>
        <p:sp>
          <p:nvSpPr>
            <p:cNvPr id="6"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7"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29"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grpSp>
      <p:sp>
        <p:nvSpPr>
          <p:cNvPr id="30" name="Title 6"/>
          <p:cNvSpPr>
            <a:spLocks noGrp="1"/>
          </p:cNvSpPr>
          <p:nvPr/>
        </p:nvSpPr>
        <p:spPr>
          <a:xfrm>
            <a:off x="1453083" y="657290"/>
            <a:ext cx="7799209" cy="601405"/>
          </a:xfrm>
          <a:prstGeom prst="rect">
            <a:avLst/>
          </a:prstGeom>
          <a:noFill/>
          <a:ln w="9525">
            <a:noFill/>
          </a:ln>
        </p:spPr>
        <p:txBody>
          <a:bodyPr anchor="ctr">
            <a:noAutofit/>
            <a:scene3d>
              <a:camera prst="orthographicFront"/>
              <a:lightRig rig="soft" dir="t">
                <a:rot lat="0" lon="0" rev="15600000"/>
              </a:lightRig>
            </a:scene3d>
            <a:sp3d extrusionH="57150" prstMaterial="softEdge">
              <a:bevelT w="25400" h="38100"/>
            </a:sp3d>
          </a:bodyPr>
          <a:lstStyle>
            <a:lvl1pPr algn="ctr" rtl="0" fontAlgn="base">
              <a:spcBef>
                <a:spcPct val="0"/>
              </a:spcBef>
              <a:spcAft>
                <a:spcPct val="0"/>
              </a:spcAft>
              <a:defRPr sz="485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r>
              <a:rPr lang="en-US" sz="2800" b="1" cap="all" dirty="0" smtClean="0">
                <a:solidFill>
                  <a:schemeClr val="accent4"/>
                </a:solidFill>
                <a:effectLst/>
                <a:latin typeface="Cambria" panose="02040503050406030204" pitchFamily="18" charset="0"/>
              </a:rPr>
              <a:t>OMS - Operation &amp; Maintenance  SERVICES </a:t>
            </a:r>
            <a:endParaRPr lang="en-US" sz="2800" b="1" cap="all" dirty="0" smtClean="0">
              <a:solidFill>
                <a:schemeClr val="accent4"/>
              </a:solidFill>
              <a:effectLst/>
              <a:latin typeface="Cambria" panose="02040503050406030204" pitchFamily="18" charset="0"/>
            </a:endParaRPr>
          </a:p>
        </p:txBody>
      </p:sp>
      <p:sp>
        <p:nvSpPr>
          <p:cNvPr id="10" name="Content Placeholder 2"/>
          <p:cNvSpPr txBox="1"/>
          <p:nvPr/>
        </p:nvSpPr>
        <p:spPr>
          <a:xfrm>
            <a:off x="653404" y="1509545"/>
            <a:ext cx="9625015" cy="6050880"/>
          </a:xfrm>
          <a:prstGeom prst="rect">
            <a:avLst/>
          </a:prstGeom>
        </p:spPr>
        <p:txBody>
          <a:bodyPr lIns="104316" tIns="52158" rIns="104316" bIns="52158"/>
          <a:lstStyle>
            <a:lvl1pPr marL="342900" indent="-34290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anose="020F0502020204030204"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anose="020F050202020403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anose="020F050202020403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anose="020F0502020204030204" pitchFamily="34" charset="0"/>
              <a:buChar char="−"/>
              <a:defRPr sz="1800" kern="1200">
                <a:solidFill>
                  <a:schemeClr val="tx1"/>
                </a:solidFill>
                <a:latin typeface="+mn-lt"/>
                <a:ea typeface="+mn-ea"/>
                <a:cs typeface="+mn-cs"/>
              </a:defRPr>
            </a:lvl9pPr>
          </a:lstStyle>
          <a:p>
            <a:pPr>
              <a:buFontTx/>
              <a:buNone/>
              <a:defRPr/>
            </a:pPr>
            <a:endParaRPr lang="en-US" sz="1800" b="1" dirty="0">
              <a:solidFill>
                <a:srgbClr val="002060"/>
              </a:solidFill>
              <a:cs typeface="Arial" panose="020B0604020202020204" pitchFamily="34" charset="0"/>
            </a:endParaRPr>
          </a:p>
          <a:p>
            <a:pPr>
              <a:buFontTx/>
              <a:buNone/>
              <a:defRPr/>
            </a:pPr>
            <a:r>
              <a:rPr lang="en-US" sz="1800" b="1" dirty="0">
                <a:solidFill>
                  <a:srgbClr val="002060"/>
                </a:solidFill>
                <a:cs typeface="Arial" panose="020B0604020202020204" pitchFamily="34" charset="0"/>
              </a:rPr>
              <a:t>Technical Services (E&amp;M Services)</a:t>
            </a:r>
            <a:endParaRPr lang="en-US" sz="1800" b="1" dirty="0">
              <a:solidFill>
                <a:srgbClr val="002060"/>
              </a:solidFill>
              <a:cs typeface="Arial" panose="020B0604020202020204" pitchFamily="34" charset="0"/>
            </a:endParaRPr>
          </a:p>
          <a:p>
            <a:pPr>
              <a:buFontTx/>
              <a:buNone/>
              <a:defRPr/>
            </a:pPr>
            <a:endParaRPr lang="en-US" sz="1800" b="1"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DG Systems</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HVAC Systems</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UPS</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Building Management Systems</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Fire Alarm System</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Electrical System</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CCTV System</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Plumbing &amp; Water Management</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Water Management System – WTP/STP as applicable</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Pump Rooms Operations etc.</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Usage of proper PPE’s to get the work done at sites </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Energy Management</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PPM Schedules</a:t>
            </a:r>
            <a:endParaRPr lang="en-US" sz="1800" dirty="0">
              <a:solidFill>
                <a:srgbClr val="002060"/>
              </a:solidFill>
              <a:cs typeface="Arial" panose="020B0604020202020204" pitchFamily="34" charset="0"/>
            </a:endParaRPr>
          </a:p>
          <a:p>
            <a:pPr>
              <a:buFontTx/>
              <a:buNone/>
              <a:defRPr/>
            </a:pPr>
            <a:endParaRPr lang="en-US" sz="1800" b="1" dirty="0">
              <a:solidFill>
                <a:srgbClr val="002060"/>
              </a:solidFill>
              <a:cs typeface="Arial" panose="020B0604020202020204" pitchFamily="34" charset="0"/>
            </a:endParaRPr>
          </a:p>
        </p:txBody>
      </p:sp>
      <p:pic>
        <p:nvPicPr>
          <p:cNvPr id="11" name="Picture 2" descr="http://3.imimg.com/data3/UI/PK/MY-17250433/electro-mechanical-services-250x250.jpg"/>
          <p:cNvPicPr>
            <a:picLocks noChangeAspect="1" noChangeArrowheads="1"/>
          </p:cNvPicPr>
          <p:nvPr/>
        </p:nvPicPr>
        <p:blipFill>
          <a:blip r:embed="rId1"/>
          <a:srcRect/>
          <a:stretch>
            <a:fillRect/>
          </a:stretch>
        </p:blipFill>
        <p:spPr bwMode="auto">
          <a:xfrm>
            <a:off x="5303745" y="3332751"/>
            <a:ext cx="2671710" cy="1890583"/>
          </a:xfrm>
          <a:prstGeom prst="rect">
            <a:avLst/>
          </a:prstGeom>
          <a:noFill/>
          <a:ln w="9525">
            <a:noFill/>
            <a:miter lim="800000"/>
            <a:headEnd/>
            <a:tailEnd/>
          </a:ln>
        </p:spPr>
      </p:pic>
      <p:pic>
        <p:nvPicPr>
          <p:cNvPr id="12" name="Picture 8" descr="http://www.wellmansecure.com/assets/images/services/mechnical-electrical.png"/>
          <p:cNvPicPr>
            <a:picLocks noChangeAspect="1" noChangeArrowheads="1"/>
          </p:cNvPicPr>
          <p:nvPr/>
        </p:nvPicPr>
        <p:blipFill>
          <a:blip r:embed="rId2"/>
          <a:srcRect/>
          <a:stretch>
            <a:fillRect/>
          </a:stretch>
        </p:blipFill>
        <p:spPr bwMode="auto">
          <a:xfrm>
            <a:off x="5303110" y="1873423"/>
            <a:ext cx="2672345" cy="1637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4"/>
          <p:cNvGrpSpPr/>
          <p:nvPr/>
        </p:nvGrpSpPr>
        <p:grpSpPr bwMode="auto">
          <a:xfrm>
            <a:off x="272366" y="504572"/>
            <a:ext cx="10337979" cy="1186793"/>
            <a:chOff x="375" y="192"/>
            <a:chExt cx="4826" cy="576"/>
          </a:xfrm>
        </p:grpSpPr>
        <p:sp>
          <p:nvSpPr>
            <p:cNvPr id="6"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7"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29"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grpSp>
      <p:sp>
        <p:nvSpPr>
          <p:cNvPr id="30" name="Title 6"/>
          <p:cNvSpPr>
            <a:spLocks noGrp="1"/>
          </p:cNvSpPr>
          <p:nvPr/>
        </p:nvSpPr>
        <p:spPr>
          <a:xfrm>
            <a:off x="1453083" y="657290"/>
            <a:ext cx="7799209" cy="601405"/>
          </a:xfrm>
          <a:prstGeom prst="rect">
            <a:avLst/>
          </a:prstGeom>
          <a:noFill/>
          <a:ln w="9525">
            <a:noFill/>
          </a:ln>
        </p:spPr>
        <p:txBody>
          <a:bodyPr anchor="ctr">
            <a:noAutofit/>
            <a:scene3d>
              <a:camera prst="orthographicFront"/>
              <a:lightRig rig="soft" dir="t">
                <a:rot lat="0" lon="0" rev="15600000"/>
              </a:lightRig>
            </a:scene3d>
            <a:sp3d extrusionH="57150" prstMaterial="softEdge">
              <a:bevelT w="25400" h="38100"/>
            </a:sp3d>
          </a:bodyPr>
          <a:lstStyle>
            <a:lvl1pPr algn="ctr" rtl="0" fontAlgn="base">
              <a:spcBef>
                <a:spcPct val="0"/>
              </a:spcBef>
              <a:spcAft>
                <a:spcPct val="0"/>
              </a:spcAft>
              <a:defRPr sz="485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r>
              <a:rPr lang="en-US" sz="2800" b="1" cap="all" dirty="0" smtClean="0">
                <a:solidFill>
                  <a:schemeClr val="accent4"/>
                </a:solidFill>
                <a:effectLst/>
                <a:latin typeface="Cambria" panose="02040503050406030204" pitchFamily="18" charset="0"/>
              </a:rPr>
              <a:t>OMS - Operation &amp; Maintenance  SERVICES </a:t>
            </a:r>
            <a:endParaRPr lang="en-US" sz="2800" b="1" cap="all" dirty="0" smtClean="0">
              <a:solidFill>
                <a:schemeClr val="accent4"/>
              </a:solidFill>
              <a:effectLst/>
              <a:latin typeface="Cambria" panose="02040503050406030204" pitchFamily="18" charset="0"/>
            </a:endParaRPr>
          </a:p>
        </p:txBody>
      </p:sp>
      <p:pic>
        <p:nvPicPr>
          <p:cNvPr id="3" name="Content Placeholder 2" descr="Breaker AMC"/>
          <p:cNvPicPr>
            <a:picLocks noChangeAspect="1"/>
          </p:cNvPicPr>
          <p:nvPr>
            <p:ph sz="half" idx="1"/>
          </p:nvPr>
        </p:nvPicPr>
        <p:blipFill>
          <a:blip r:embed="rId1"/>
          <a:stretch>
            <a:fillRect/>
          </a:stretch>
        </p:blipFill>
        <p:spPr>
          <a:xfrm>
            <a:off x="1052195" y="1764665"/>
            <a:ext cx="3743325" cy="4991735"/>
          </a:xfrm>
          <a:prstGeom prst="rect">
            <a:avLst/>
          </a:prstGeom>
        </p:spPr>
      </p:pic>
      <p:pic>
        <p:nvPicPr>
          <p:cNvPr id="8" name="Content Placeholder 7" descr="Chiller Health"/>
          <p:cNvPicPr>
            <a:picLocks noChangeAspect="1"/>
          </p:cNvPicPr>
          <p:nvPr>
            <p:ph sz="half" idx="2"/>
          </p:nvPr>
        </p:nvPicPr>
        <p:blipFill>
          <a:blip r:embed="rId2"/>
          <a:stretch>
            <a:fillRect/>
          </a:stretch>
        </p:blipFill>
        <p:spPr>
          <a:xfrm>
            <a:off x="5647055" y="1993265"/>
            <a:ext cx="4769485" cy="357695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4"/>
          <p:cNvGrpSpPr/>
          <p:nvPr/>
        </p:nvGrpSpPr>
        <p:grpSpPr bwMode="auto">
          <a:xfrm>
            <a:off x="272366" y="504572"/>
            <a:ext cx="10337979" cy="1186793"/>
            <a:chOff x="375" y="192"/>
            <a:chExt cx="4826" cy="576"/>
          </a:xfrm>
        </p:grpSpPr>
        <p:sp>
          <p:nvSpPr>
            <p:cNvPr id="6"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7"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29"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grpSp>
      <p:sp>
        <p:nvSpPr>
          <p:cNvPr id="30" name="Title 6"/>
          <p:cNvSpPr>
            <a:spLocks noGrp="1"/>
          </p:cNvSpPr>
          <p:nvPr/>
        </p:nvSpPr>
        <p:spPr>
          <a:xfrm>
            <a:off x="1453083" y="657290"/>
            <a:ext cx="7799209" cy="601405"/>
          </a:xfrm>
          <a:prstGeom prst="rect">
            <a:avLst/>
          </a:prstGeom>
          <a:noFill/>
          <a:ln w="9525">
            <a:noFill/>
          </a:ln>
        </p:spPr>
        <p:txBody>
          <a:bodyPr anchor="ctr">
            <a:noAutofit/>
            <a:scene3d>
              <a:camera prst="orthographicFront"/>
              <a:lightRig rig="soft" dir="t">
                <a:rot lat="0" lon="0" rev="15600000"/>
              </a:lightRig>
            </a:scene3d>
            <a:sp3d extrusionH="57150" prstMaterial="softEdge">
              <a:bevelT w="25400" h="38100"/>
            </a:sp3d>
          </a:bodyPr>
          <a:lstStyle>
            <a:lvl1pPr algn="ctr" rtl="0" fontAlgn="base">
              <a:spcBef>
                <a:spcPct val="0"/>
              </a:spcBef>
              <a:spcAft>
                <a:spcPct val="0"/>
              </a:spcAft>
              <a:defRPr sz="485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r>
              <a:rPr lang="en-US" sz="2800" b="1" cap="all" dirty="0" smtClean="0">
                <a:solidFill>
                  <a:schemeClr val="accent4"/>
                </a:solidFill>
                <a:effectLst/>
                <a:latin typeface="Cambria" panose="02040503050406030204" pitchFamily="18" charset="0"/>
              </a:rPr>
              <a:t>OMS - Operation &amp; Maintenance  SERVICES </a:t>
            </a:r>
            <a:endParaRPr lang="en-US" sz="2800" b="1" cap="all" dirty="0" smtClean="0">
              <a:solidFill>
                <a:schemeClr val="accent4"/>
              </a:solidFill>
              <a:effectLst/>
              <a:latin typeface="Cambria" panose="02040503050406030204" pitchFamily="18" charset="0"/>
            </a:endParaRPr>
          </a:p>
        </p:txBody>
      </p:sp>
      <p:pic>
        <p:nvPicPr>
          <p:cNvPr id="10" name="Content Placeholder 9" descr="Fire 2"/>
          <p:cNvPicPr>
            <a:picLocks noChangeAspect="1"/>
          </p:cNvPicPr>
          <p:nvPr>
            <p:ph sz="half" idx="1"/>
          </p:nvPr>
        </p:nvPicPr>
        <p:blipFill>
          <a:blip r:embed="rId1"/>
          <a:stretch>
            <a:fillRect/>
          </a:stretch>
        </p:blipFill>
        <p:spPr>
          <a:xfrm>
            <a:off x="1052195" y="1764665"/>
            <a:ext cx="3743325" cy="4991735"/>
          </a:xfrm>
          <a:prstGeom prst="rect">
            <a:avLst/>
          </a:prstGeom>
        </p:spPr>
      </p:pic>
      <p:pic>
        <p:nvPicPr>
          <p:cNvPr id="12" name="Content Placeholder 11" descr="Fire"/>
          <p:cNvPicPr>
            <a:picLocks noChangeAspect="1"/>
          </p:cNvPicPr>
          <p:nvPr>
            <p:ph sz="half" idx="2"/>
          </p:nvPr>
        </p:nvPicPr>
        <p:blipFill>
          <a:blip r:embed="rId2"/>
          <a:stretch>
            <a:fillRect/>
          </a:stretch>
        </p:blipFill>
        <p:spPr>
          <a:xfrm>
            <a:off x="6002020" y="1764665"/>
            <a:ext cx="3743325" cy="499173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4"/>
          <p:cNvGrpSpPr/>
          <p:nvPr/>
        </p:nvGrpSpPr>
        <p:grpSpPr bwMode="auto">
          <a:xfrm>
            <a:off x="272366" y="504572"/>
            <a:ext cx="10337979" cy="1186793"/>
            <a:chOff x="375" y="192"/>
            <a:chExt cx="4826" cy="576"/>
          </a:xfrm>
        </p:grpSpPr>
        <p:sp>
          <p:nvSpPr>
            <p:cNvPr id="6"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7"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29"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grpSp>
      <p:sp>
        <p:nvSpPr>
          <p:cNvPr id="30" name="Title 6"/>
          <p:cNvSpPr>
            <a:spLocks noGrp="1"/>
          </p:cNvSpPr>
          <p:nvPr/>
        </p:nvSpPr>
        <p:spPr>
          <a:xfrm>
            <a:off x="1453083" y="657290"/>
            <a:ext cx="7799209" cy="601405"/>
          </a:xfrm>
          <a:prstGeom prst="rect">
            <a:avLst/>
          </a:prstGeom>
          <a:noFill/>
          <a:ln w="9525">
            <a:noFill/>
          </a:ln>
        </p:spPr>
        <p:txBody>
          <a:bodyPr anchor="ctr">
            <a:noAutofit/>
            <a:scene3d>
              <a:camera prst="orthographicFront"/>
              <a:lightRig rig="soft" dir="t">
                <a:rot lat="0" lon="0" rev="15600000"/>
              </a:lightRig>
            </a:scene3d>
            <a:sp3d extrusionH="57150" prstMaterial="softEdge">
              <a:bevelT w="25400" h="38100"/>
            </a:sp3d>
          </a:bodyPr>
          <a:lstStyle>
            <a:lvl1pPr algn="ctr" rtl="0" fontAlgn="base">
              <a:spcBef>
                <a:spcPct val="0"/>
              </a:spcBef>
              <a:spcAft>
                <a:spcPct val="0"/>
              </a:spcAft>
              <a:defRPr sz="485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r>
              <a:rPr lang="en-US" sz="2800" b="1" cap="all" dirty="0" smtClean="0">
                <a:solidFill>
                  <a:schemeClr val="accent4"/>
                </a:solidFill>
                <a:effectLst/>
                <a:latin typeface="Cambria" panose="02040503050406030204" pitchFamily="18" charset="0"/>
              </a:rPr>
              <a:t>OMS - Operation &amp; Maintenance  SERVICES </a:t>
            </a:r>
            <a:endParaRPr lang="en-US" sz="2800" b="1" cap="all" dirty="0" smtClean="0">
              <a:solidFill>
                <a:schemeClr val="accent4"/>
              </a:solidFill>
              <a:effectLst/>
              <a:latin typeface="Cambria" panose="02040503050406030204" pitchFamily="18" charset="0"/>
            </a:endParaRPr>
          </a:p>
        </p:txBody>
      </p:sp>
      <p:pic>
        <p:nvPicPr>
          <p:cNvPr id="11" name="Content Placeholder 10" descr="Chiller 1"/>
          <p:cNvPicPr>
            <a:picLocks noChangeAspect="1"/>
          </p:cNvPicPr>
          <p:nvPr>
            <p:ph sz="half" idx="1"/>
          </p:nvPr>
        </p:nvPicPr>
        <p:blipFill>
          <a:blip r:embed="rId1"/>
          <a:stretch>
            <a:fillRect/>
          </a:stretch>
        </p:blipFill>
        <p:spPr>
          <a:xfrm>
            <a:off x="1800860" y="1764665"/>
            <a:ext cx="2245995" cy="4991735"/>
          </a:xfrm>
          <a:prstGeom prst="rect">
            <a:avLst/>
          </a:prstGeom>
        </p:spPr>
      </p:pic>
      <p:pic>
        <p:nvPicPr>
          <p:cNvPr id="15" name="Content Placeholder 14" descr="HVAC with help"/>
          <p:cNvPicPr>
            <a:picLocks noChangeAspect="1"/>
          </p:cNvPicPr>
          <p:nvPr>
            <p:ph sz="half" idx="2"/>
          </p:nvPr>
        </p:nvPicPr>
        <p:blipFill>
          <a:blip r:embed="rId2"/>
          <a:stretch>
            <a:fillRect/>
          </a:stretch>
        </p:blipFill>
        <p:spPr>
          <a:xfrm>
            <a:off x="6002020" y="1764665"/>
            <a:ext cx="3743325" cy="499173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4"/>
          <p:cNvGrpSpPr/>
          <p:nvPr/>
        </p:nvGrpSpPr>
        <p:grpSpPr bwMode="auto">
          <a:xfrm>
            <a:off x="272366" y="504572"/>
            <a:ext cx="10337979" cy="1186793"/>
            <a:chOff x="375" y="192"/>
            <a:chExt cx="4826" cy="576"/>
          </a:xfrm>
        </p:grpSpPr>
        <p:sp>
          <p:nvSpPr>
            <p:cNvPr id="6"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7"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29"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grpSp>
      <p:sp>
        <p:nvSpPr>
          <p:cNvPr id="30" name="Title 6"/>
          <p:cNvSpPr>
            <a:spLocks noGrp="1"/>
          </p:cNvSpPr>
          <p:nvPr/>
        </p:nvSpPr>
        <p:spPr>
          <a:xfrm>
            <a:off x="1453083" y="657290"/>
            <a:ext cx="7799209" cy="601405"/>
          </a:xfrm>
          <a:prstGeom prst="rect">
            <a:avLst/>
          </a:prstGeom>
          <a:noFill/>
          <a:ln w="9525">
            <a:noFill/>
          </a:ln>
        </p:spPr>
        <p:txBody>
          <a:bodyPr anchor="ctr">
            <a:noAutofit/>
            <a:scene3d>
              <a:camera prst="orthographicFront"/>
              <a:lightRig rig="soft" dir="t">
                <a:rot lat="0" lon="0" rev="15600000"/>
              </a:lightRig>
            </a:scene3d>
            <a:sp3d extrusionH="57150" prstMaterial="softEdge">
              <a:bevelT w="25400" h="38100"/>
            </a:sp3d>
          </a:bodyPr>
          <a:lstStyle>
            <a:lvl1pPr algn="ctr" rtl="0" fontAlgn="base">
              <a:spcBef>
                <a:spcPct val="0"/>
              </a:spcBef>
              <a:spcAft>
                <a:spcPct val="0"/>
              </a:spcAft>
              <a:defRPr sz="485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r>
              <a:rPr lang="en-US" sz="2800" b="1" cap="all" dirty="0" smtClean="0">
                <a:solidFill>
                  <a:schemeClr val="accent4"/>
                </a:solidFill>
                <a:effectLst/>
                <a:latin typeface="Cambria" panose="02040503050406030204" pitchFamily="18" charset="0"/>
              </a:rPr>
              <a:t>OMS - Operation &amp; Maintenance  SERVICES </a:t>
            </a:r>
            <a:endParaRPr lang="en-US" sz="2800" b="1" cap="all" dirty="0" smtClean="0">
              <a:solidFill>
                <a:schemeClr val="accent4"/>
              </a:solidFill>
              <a:effectLst/>
              <a:latin typeface="Cambria" panose="02040503050406030204" pitchFamily="18" charset="0"/>
            </a:endParaRPr>
          </a:p>
        </p:txBody>
      </p:sp>
      <p:pic>
        <p:nvPicPr>
          <p:cNvPr id="4" name="Content Placeholder 3" descr="Panel Maint"/>
          <p:cNvPicPr>
            <a:picLocks noChangeAspect="1"/>
          </p:cNvPicPr>
          <p:nvPr>
            <p:ph sz="half" idx="1"/>
          </p:nvPr>
        </p:nvPicPr>
        <p:blipFill>
          <a:blip r:embed="rId1"/>
          <a:stretch>
            <a:fillRect/>
          </a:stretch>
        </p:blipFill>
        <p:spPr>
          <a:xfrm>
            <a:off x="1052195" y="1764665"/>
            <a:ext cx="3743325" cy="4991735"/>
          </a:xfrm>
          <a:prstGeom prst="rect">
            <a:avLst/>
          </a:prstGeom>
        </p:spPr>
      </p:pic>
      <p:pic>
        <p:nvPicPr>
          <p:cNvPr id="9" name="Content Placeholder 8" descr="Panel 2"/>
          <p:cNvPicPr>
            <a:picLocks noChangeAspect="1"/>
          </p:cNvPicPr>
          <p:nvPr>
            <p:ph sz="half" idx="2"/>
          </p:nvPr>
        </p:nvPicPr>
        <p:blipFill>
          <a:blip r:embed="rId2"/>
          <a:stretch>
            <a:fillRect/>
          </a:stretch>
        </p:blipFill>
        <p:spPr>
          <a:xfrm>
            <a:off x="6002020" y="1764665"/>
            <a:ext cx="3743325" cy="499173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4"/>
          <p:cNvGrpSpPr/>
          <p:nvPr/>
        </p:nvGrpSpPr>
        <p:grpSpPr bwMode="auto">
          <a:xfrm>
            <a:off x="272366" y="504572"/>
            <a:ext cx="10337979" cy="1186793"/>
            <a:chOff x="375" y="192"/>
            <a:chExt cx="4826" cy="576"/>
          </a:xfrm>
        </p:grpSpPr>
        <p:sp>
          <p:nvSpPr>
            <p:cNvPr id="6"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7"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29"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grpSp>
      <p:sp>
        <p:nvSpPr>
          <p:cNvPr id="30" name="Title 6"/>
          <p:cNvSpPr>
            <a:spLocks noGrp="1"/>
          </p:cNvSpPr>
          <p:nvPr/>
        </p:nvSpPr>
        <p:spPr>
          <a:xfrm>
            <a:off x="1803400" y="504825"/>
            <a:ext cx="7599045" cy="902335"/>
          </a:xfrm>
          <a:prstGeom prst="rect">
            <a:avLst/>
          </a:prstGeom>
          <a:noFill/>
          <a:ln w="9525">
            <a:noFill/>
          </a:ln>
        </p:spPr>
        <p:txBody>
          <a:bodyPr anchor="ctr">
            <a:noAutofit/>
            <a:scene3d>
              <a:camera prst="orthographicFront"/>
              <a:lightRig rig="soft" dir="t">
                <a:rot lat="0" lon="0" rev="15600000"/>
              </a:lightRig>
            </a:scene3d>
            <a:sp3d extrusionH="57150" prstMaterial="softEdge">
              <a:bevelT w="25400" h="38100"/>
            </a:sp3d>
          </a:bodyPr>
          <a:lstStyle>
            <a:lvl1pPr algn="ctr" rtl="0" fontAlgn="base">
              <a:spcBef>
                <a:spcPct val="0"/>
              </a:spcBef>
              <a:spcAft>
                <a:spcPct val="0"/>
              </a:spcAft>
              <a:defRPr sz="485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r>
              <a:rPr lang="en-US" sz="2800" b="1" cap="all" dirty="0" smtClean="0">
                <a:solidFill>
                  <a:schemeClr val="accent4"/>
                </a:solidFill>
                <a:effectLst/>
                <a:latin typeface="Cambria" panose="02040503050406030204" pitchFamily="18" charset="0"/>
              </a:rPr>
              <a:t>OMS - Operation &amp; Maintenance  SERVICES </a:t>
            </a:r>
            <a:endParaRPr lang="en-US" sz="2800" b="1" cap="all" dirty="0" smtClean="0">
              <a:solidFill>
                <a:schemeClr val="accent4"/>
              </a:solidFill>
              <a:effectLst/>
              <a:latin typeface="Cambria" panose="02040503050406030204" pitchFamily="18" charset="0"/>
            </a:endParaRPr>
          </a:p>
        </p:txBody>
      </p:sp>
      <p:pic>
        <p:nvPicPr>
          <p:cNvPr id="8" name="Content Placeholder 7" descr="Pipe rpair"/>
          <p:cNvPicPr>
            <a:picLocks noChangeAspect="1"/>
          </p:cNvPicPr>
          <p:nvPr>
            <p:ph sz="half" idx="1"/>
          </p:nvPr>
        </p:nvPicPr>
        <p:blipFill>
          <a:blip r:embed="rId1"/>
          <a:stretch>
            <a:fillRect/>
          </a:stretch>
        </p:blipFill>
        <p:spPr>
          <a:xfrm>
            <a:off x="1052195" y="1764665"/>
            <a:ext cx="3743325" cy="4991735"/>
          </a:xfrm>
          <a:prstGeom prst="rect">
            <a:avLst/>
          </a:prstGeom>
        </p:spPr>
      </p:pic>
      <p:pic>
        <p:nvPicPr>
          <p:cNvPr id="12" name="Content Placeholder 11" descr="WTP 1"/>
          <p:cNvPicPr>
            <a:picLocks noChangeAspect="1"/>
          </p:cNvPicPr>
          <p:nvPr>
            <p:ph sz="half" idx="2"/>
          </p:nvPr>
        </p:nvPicPr>
        <p:blipFill>
          <a:blip r:embed="rId2"/>
          <a:stretch>
            <a:fillRect/>
          </a:stretch>
        </p:blipFill>
        <p:spPr>
          <a:xfrm>
            <a:off x="5621655" y="1764665"/>
            <a:ext cx="3375025" cy="499173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4"/>
          <p:cNvGrpSpPr/>
          <p:nvPr/>
        </p:nvGrpSpPr>
        <p:grpSpPr bwMode="auto">
          <a:xfrm>
            <a:off x="272366" y="504572"/>
            <a:ext cx="10337979" cy="1186793"/>
            <a:chOff x="375" y="192"/>
            <a:chExt cx="4826" cy="576"/>
          </a:xfrm>
        </p:grpSpPr>
        <p:sp>
          <p:nvSpPr>
            <p:cNvPr id="6"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7"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29"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grpSp>
      <p:sp>
        <p:nvSpPr>
          <p:cNvPr id="30" name="Title 6"/>
          <p:cNvSpPr>
            <a:spLocks noGrp="1"/>
          </p:cNvSpPr>
          <p:nvPr/>
        </p:nvSpPr>
        <p:spPr>
          <a:xfrm>
            <a:off x="1453083" y="657290"/>
            <a:ext cx="7798574" cy="601405"/>
          </a:xfrm>
          <a:prstGeom prst="rect">
            <a:avLst/>
          </a:prstGeom>
          <a:noFill/>
          <a:ln w="9525">
            <a:noFill/>
          </a:ln>
        </p:spPr>
        <p:txBody>
          <a:bodyPr anchor="ctr">
            <a:noAutofit/>
            <a:scene3d>
              <a:camera prst="orthographicFront"/>
              <a:lightRig rig="soft" dir="t">
                <a:rot lat="0" lon="0" rev="15600000"/>
              </a:lightRig>
            </a:scene3d>
            <a:sp3d extrusionH="57150" prstMaterial="softEdge">
              <a:bevelT w="25400" h="38100"/>
            </a:sp3d>
          </a:bodyPr>
          <a:lstStyle>
            <a:lvl1pPr algn="ctr" rtl="0" fontAlgn="base">
              <a:spcBef>
                <a:spcPct val="0"/>
              </a:spcBef>
              <a:spcAft>
                <a:spcPct val="0"/>
              </a:spcAft>
              <a:defRPr sz="485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r>
              <a:rPr lang="en-US" sz="2800" b="1" cap="all" dirty="0" smtClean="0">
                <a:solidFill>
                  <a:schemeClr val="accent4"/>
                </a:solidFill>
                <a:effectLst/>
                <a:latin typeface="Cambria" panose="02040503050406030204" pitchFamily="18" charset="0"/>
              </a:rPr>
              <a:t>OMS - HOUSE KEEPING  MANAGEMENT</a:t>
            </a:r>
            <a:r>
              <a:rPr lang="en-US" sz="2800" b="1" cap="all" dirty="0" smtClean="0">
                <a:solidFill>
                  <a:schemeClr val="accent4"/>
                </a:solidFill>
                <a:effectLst>
                  <a:outerShdw blurRad="38100" dist="19050" dir="2700000" algn="tl" rotWithShape="0">
                    <a:schemeClr val="dk1">
                      <a:alpha val="40000"/>
                    </a:schemeClr>
                  </a:outerShdw>
                </a:effectLst>
                <a:latin typeface="Cambria" panose="02040503050406030204" pitchFamily="18" charset="0"/>
              </a:rPr>
              <a:t> </a:t>
            </a:r>
            <a:endParaRPr lang="en-US" sz="2800" b="1" cap="all" dirty="0" smtClean="0">
              <a:solidFill>
                <a:schemeClr val="accent4"/>
              </a:solidFill>
              <a:effectLst>
                <a:outerShdw blurRad="38100" dist="19050" dir="2700000" algn="tl" rotWithShape="0">
                  <a:schemeClr val="dk1">
                    <a:alpha val="40000"/>
                  </a:schemeClr>
                </a:outerShdw>
              </a:effectLst>
              <a:latin typeface="Cambria" panose="02040503050406030204" pitchFamily="18" charset="0"/>
            </a:endParaRPr>
          </a:p>
        </p:txBody>
      </p:sp>
      <p:sp>
        <p:nvSpPr>
          <p:cNvPr id="8" name="Content Placeholder 2"/>
          <p:cNvSpPr txBox="1"/>
          <p:nvPr/>
        </p:nvSpPr>
        <p:spPr>
          <a:xfrm>
            <a:off x="587492" y="1691173"/>
            <a:ext cx="9625015" cy="5620308"/>
          </a:xfrm>
          <a:prstGeom prst="rect">
            <a:avLst/>
          </a:prstGeom>
        </p:spPr>
        <p:txBody>
          <a:bodyPr lIns="104316" tIns="52158" rIns="104316" bIns="52158"/>
          <a:lstStyle>
            <a:lvl1pPr marL="342900" indent="-34290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anose="020F0502020204030204"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anose="020F050202020403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anose="020F050202020403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anose="020F0502020204030204" pitchFamily="34" charset="0"/>
              <a:buChar char="−"/>
              <a:defRPr sz="1800" kern="1200">
                <a:solidFill>
                  <a:schemeClr val="tx1"/>
                </a:solidFill>
                <a:latin typeface="+mn-lt"/>
                <a:ea typeface="+mn-ea"/>
                <a:cs typeface="+mn-cs"/>
              </a:defRPr>
            </a:lvl9pPr>
          </a:lstStyle>
          <a:p>
            <a:pPr>
              <a:buFontTx/>
              <a:buNone/>
              <a:defRPr/>
            </a:pPr>
            <a:endParaRPr lang="en-US" sz="1800" b="1" dirty="0">
              <a:solidFill>
                <a:srgbClr val="002060"/>
              </a:solidFill>
              <a:cs typeface="Arial" panose="020B0604020202020204" pitchFamily="34" charset="0"/>
            </a:endParaRPr>
          </a:p>
          <a:p>
            <a:pPr>
              <a:defRPr/>
            </a:pPr>
            <a:r>
              <a:rPr lang="en-US" sz="1800" b="1" dirty="0">
                <a:solidFill>
                  <a:srgbClr val="002060"/>
                </a:solidFill>
                <a:cs typeface="Arial" panose="020B0604020202020204" pitchFamily="34" charset="0"/>
              </a:rPr>
              <a:t>Scheduled Cleaning – </a:t>
            </a:r>
            <a:r>
              <a:rPr lang="en-US" sz="1800" dirty="0">
                <a:solidFill>
                  <a:srgbClr val="002060"/>
                </a:solidFill>
                <a:cs typeface="Arial" panose="020B0604020202020204" pitchFamily="34" charset="0"/>
              </a:rPr>
              <a:t>Cleaning activity to ensure that all spaces covered under the contract are maintained to a high level of cleanliness  &amp; hygiene and remain presentable at all the time. Monitoring on a daily basis to ensure high quality service</a:t>
            </a:r>
            <a:endParaRPr lang="en-US" sz="1800" dirty="0">
              <a:solidFill>
                <a:srgbClr val="002060"/>
              </a:solidFill>
              <a:cs typeface="Arial" panose="020B0604020202020204" pitchFamily="34" charset="0"/>
            </a:endParaRPr>
          </a:p>
          <a:p>
            <a:pPr>
              <a:defRPr/>
            </a:pPr>
            <a:endParaRPr lang="en-US" sz="1400" dirty="0">
              <a:solidFill>
                <a:srgbClr val="675D59"/>
              </a:solidFill>
            </a:endParaRPr>
          </a:p>
          <a:p>
            <a:pPr>
              <a:defRPr/>
            </a:pPr>
            <a:r>
              <a:rPr lang="en-US" sz="1800" b="1" dirty="0">
                <a:solidFill>
                  <a:srgbClr val="002060"/>
                </a:solidFill>
                <a:cs typeface="Arial" panose="020B0604020202020204" pitchFamily="34" charset="0"/>
              </a:rPr>
              <a:t>Immediate Cleaning -  </a:t>
            </a:r>
            <a:r>
              <a:rPr lang="en-US" sz="1800" dirty="0">
                <a:solidFill>
                  <a:srgbClr val="002060"/>
                </a:solidFill>
                <a:cs typeface="Arial" panose="020B0604020202020204" pitchFamily="34" charset="0"/>
              </a:rPr>
              <a:t>Immediate cleaning activity to maintain safe and secure use of facilities, immediate respond to spillages, replenishing consumables &amp; monitoring the cleanliness of all sanitary facilities</a:t>
            </a:r>
            <a:endParaRPr lang="en-US" sz="1800" dirty="0">
              <a:solidFill>
                <a:srgbClr val="002060"/>
              </a:solidFill>
              <a:cs typeface="Arial" panose="020B0604020202020204" pitchFamily="34" charset="0"/>
            </a:endParaRPr>
          </a:p>
          <a:p>
            <a:pPr>
              <a:defRPr/>
            </a:pPr>
            <a:endParaRPr lang="en-US" sz="1800" b="1" dirty="0">
              <a:solidFill>
                <a:srgbClr val="002060"/>
              </a:solidFill>
              <a:cs typeface="Arial" panose="020B0604020202020204" pitchFamily="34" charset="0"/>
            </a:endParaRPr>
          </a:p>
          <a:p>
            <a:pPr>
              <a:defRPr/>
            </a:pPr>
            <a:r>
              <a:rPr lang="en-US" sz="1800" b="1" dirty="0">
                <a:solidFill>
                  <a:srgbClr val="002060"/>
                </a:solidFill>
                <a:cs typeface="Arial" panose="020B0604020202020204" pitchFamily="34" charset="0"/>
              </a:rPr>
              <a:t>Periodic Cleaning - </a:t>
            </a:r>
            <a:r>
              <a:rPr lang="en-US" sz="1800" dirty="0">
                <a:solidFill>
                  <a:srgbClr val="002060"/>
                </a:solidFill>
                <a:cs typeface="Arial" panose="020B0604020202020204" pitchFamily="34" charset="0"/>
              </a:rPr>
              <a:t>activity includes all deep cleaning and periodic cleaning activities of the communal &amp; public areas and activities that require more frequent cleaning than routine cleaning including kitchens, vending points and cafeteria</a:t>
            </a:r>
            <a:endParaRPr lang="en-US" sz="1800" dirty="0">
              <a:solidFill>
                <a:srgbClr val="002060"/>
              </a:solidFill>
              <a:cs typeface="Arial" panose="020B0604020202020204" pitchFamily="34" charset="0"/>
            </a:endParaRPr>
          </a:p>
          <a:p>
            <a:pPr>
              <a:buFontTx/>
              <a:buNone/>
              <a:defRPr/>
            </a:pP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Use of environmental friendly chemicals &amp; consumables ( MSDS adherence )</a:t>
            </a:r>
            <a:endParaRPr lang="en-US" sz="1800" dirty="0">
              <a:solidFill>
                <a:srgbClr val="002060"/>
              </a:solidFill>
              <a:cs typeface="Arial" panose="020B0604020202020204" pitchFamily="34" charset="0"/>
            </a:endParaRPr>
          </a:p>
          <a:p>
            <a:pPr>
              <a:defRPr/>
            </a:pP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Service Standards Maintains at all time in good condition to ensure high level of cleanliness and hygiene at all the areas including office area, staircase, toilets, VIP meeting rooms, cabins, reception area, all internal &amp; external area</a:t>
            </a:r>
            <a:endParaRPr lang="en-US" sz="1400" dirty="0">
              <a:solidFill>
                <a:srgbClr val="675D59"/>
              </a:solidFill>
            </a:endParaRPr>
          </a:p>
          <a:p>
            <a:pPr>
              <a:defRPr/>
            </a:pPr>
            <a:endParaRPr lang="en-US" sz="1400" dirty="0">
              <a:solidFill>
                <a:srgbClr val="675D59"/>
              </a:solidFill>
            </a:endParaRPr>
          </a:p>
        </p:txBody>
      </p:sp>
      <p:pic>
        <p:nvPicPr>
          <p:cNvPr id="11" name="Picture 4" descr="http://www.back2basicssafety.com/images2/Housekeeping.jpg"/>
          <p:cNvPicPr>
            <a:picLocks noChangeAspect="1" noChangeArrowheads="1"/>
          </p:cNvPicPr>
          <p:nvPr>
            <p:ph idx="1"/>
          </p:nvPr>
        </p:nvPicPr>
        <p:blipFill>
          <a:blip r:embed="rId1"/>
          <a:srcRect/>
          <a:stretch>
            <a:fillRect/>
          </a:stretch>
        </p:blipFill>
        <p:spPr bwMode="auto">
          <a:xfrm>
            <a:off x="8527050" y="657290"/>
            <a:ext cx="2027756" cy="1465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4"/>
          <p:cNvGrpSpPr/>
          <p:nvPr/>
        </p:nvGrpSpPr>
        <p:grpSpPr bwMode="auto">
          <a:xfrm>
            <a:off x="272366" y="504572"/>
            <a:ext cx="10337979" cy="1186793"/>
            <a:chOff x="375" y="192"/>
            <a:chExt cx="4826" cy="576"/>
          </a:xfrm>
        </p:grpSpPr>
        <p:sp>
          <p:nvSpPr>
            <p:cNvPr id="6"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7"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29"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grpSp>
      <p:sp>
        <p:nvSpPr>
          <p:cNvPr id="30" name="Title 6"/>
          <p:cNvSpPr>
            <a:spLocks noGrp="1"/>
          </p:cNvSpPr>
          <p:nvPr/>
        </p:nvSpPr>
        <p:spPr>
          <a:xfrm>
            <a:off x="1453083" y="581083"/>
            <a:ext cx="7799209" cy="601405"/>
          </a:xfrm>
          <a:prstGeom prst="rect">
            <a:avLst/>
          </a:prstGeom>
          <a:noFill/>
          <a:ln w="9525">
            <a:noFill/>
          </a:ln>
        </p:spPr>
        <p:txBody>
          <a:bodyPr anchor="ctr">
            <a:noAutofit/>
            <a:scene3d>
              <a:camera prst="orthographicFront"/>
              <a:lightRig rig="soft" dir="t">
                <a:rot lat="0" lon="0" rev="15600000"/>
              </a:lightRig>
            </a:scene3d>
            <a:sp3d extrusionH="57150" prstMaterial="softEdge">
              <a:bevelT w="25400" h="38100"/>
            </a:sp3d>
          </a:bodyPr>
          <a:lstStyle>
            <a:lvl1pPr algn="ctr" rtl="0" fontAlgn="base">
              <a:spcBef>
                <a:spcPct val="0"/>
              </a:spcBef>
              <a:spcAft>
                <a:spcPct val="0"/>
              </a:spcAft>
              <a:defRPr sz="485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r>
              <a:rPr lang="en-US" sz="2800" b="1" cap="all" dirty="0" smtClean="0">
                <a:solidFill>
                  <a:schemeClr val="accent4"/>
                </a:solidFill>
                <a:effectLst/>
                <a:latin typeface="Cambria" panose="02040503050406030204" pitchFamily="18" charset="0"/>
              </a:rPr>
              <a:t>OMS - PANTRY &amp; PEST MANAGEMENT</a:t>
            </a:r>
            <a:r>
              <a:rPr lang="en-US" sz="2800" b="1" cap="all" dirty="0" smtClean="0">
                <a:solidFill>
                  <a:schemeClr val="accent4"/>
                </a:solidFill>
                <a:effectLst>
                  <a:outerShdw blurRad="38100" dist="19050" dir="2700000" algn="tl" rotWithShape="0">
                    <a:schemeClr val="dk1">
                      <a:alpha val="40000"/>
                    </a:schemeClr>
                  </a:outerShdw>
                </a:effectLst>
                <a:latin typeface="Cambria" panose="02040503050406030204" pitchFamily="18" charset="0"/>
              </a:rPr>
              <a:t> </a:t>
            </a:r>
            <a:endParaRPr lang="en-US" sz="2800" b="1" cap="all" dirty="0" smtClean="0">
              <a:solidFill>
                <a:schemeClr val="accent4"/>
              </a:solidFill>
              <a:effectLst>
                <a:outerShdw blurRad="38100" dist="19050" dir="2700000" algn="tl" rotWithShape="0">
                  <a:schemeClr val="dk1">
                    <a:alpha val="40000"/>
                  </a:schemeClr>
                </a:outerShdw>
              </a:effectLst>
              <a:latin typeface="Cambria" panose="02040503050406030204" pitchFamily="18" charset="0"/>
            </a:endParaRPr>
          </a:p>
        </p:txBody>
      </p:sp>
      <p:sp>
        <p:nvSpPr>
          <p:cNvPr id="9" name="Content Placeholder 2"/>
          <p:cNvSpPr txBox="1"/>
          <p:nvPr/>
        </p:nvSpPr>
        <p:spPr>
          <a:xfrm>
            <a:off x="587492" y="1260600"/>
            <a:ext cx="9625015" cy="6050880"/>
          </a:xfrm>
          <a:prstGeom prst="rect">
            <a:avLst/>
          </a:prstGeom>
        </p:spPr>
        <p:txBody>
          <a:bodyPr lIns="104316" tIns="52158" rIns="104316" bIns="52158"/>
          <a:lstStyle>
            <a:lvl1pPr marL="342900" indent="-34290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anose="020F0502020204030204"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anose="020F050202020403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anose="020F050202020403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anose="020F0502020204030204" pitchFamily="34" charset="0"/>
              <a:buChar char="−"/>
              <a:defRPr sz="1800" kern="1200">
                <a:solidFill>
                  <a:schemeClr val="tx1"/>
                </a:solidFill>
                <a:latin typeface="+mn-lt"/>
                <a:ea typeface="+mn-ea"/>
                <a:cs typeface="+mn-cs"/>
              </a:defRPr>
            </a:lvl9pPr>
          </a:lstStyle>
          <a:p>
            <a:pPr>
              <a:buFontTx/>
              <a:buNone/>
              <a:defRPr/>
            </a:pPr>
            <a:endParaRPr lang="en-US" sz="1800" b="1">
              <a:solidFill>
                <a:srgbClr val="002060"/>
              </a:solidFill>
              <a:cs typeface="Arial" panose="020B0604020202020204" pitchFamily="34" charset="0"/>
            </a:endParaRPr>
          </a:p>
          <a:p>
            <a:pPr>
              <a:buFontTx/>
              <a:buNone/>
              <a:defRPr/>
            </a:pPr>
            <a:r>
              <a:rPr lang="en-US" sz="1800" b="1">
                <a:solidFill>
                  <a:srgbClr val="002060"/>
                </a:solidFill>
                <a:cs typeface="Arial" panose="020B0604020202020204" pitchFamily="34" charset="0"/>
              </a:rPr>
              <a:t>Pantry Services</a:t>
            </a:r>
            <a:endParaRPr lang="en-US" sz="1800" b="1">
              <a:solidFill>
                <a:srgbClr val="002060"/>
              </a:solidFill>
              <a:cs typeface="Arial" panose="020B0604020202020204" pitchFamily="34" charset="0"/>
            </a:endParaRPr>
          </a:p>
          <a:p>
            <a:pPr>
              <a:defRPr/>
            </a:pPr>
            <a:endParaRPr lang="en-US" sz="1800" b="1">
              <a:solidFill>
                <a:srgbClr val="002060"/>
              </a:solidFill>
              <a:cs typeface="Arial" panose="020B0604020202020204" pitchFamily="34" charset="0"/>
            </a:endParaRPr>
          </a:p>
          <a:p>
            <a:pPr>
              <a:defRPr/>
            </a:pPr>
            <a:r>
              <a:rPr lang="en-US" sz="1800">
                <a:solidFill>
                  <a:srgbClr val="002060"/>
                </a:solidFill>
                <a:cs typeface="Arial" panose="020B0604020202020204" pitchFamily="34" charset="0"/>
              </a:rPr>
              <a:t>Serving tea/coffee etc. to user </a:t>
            </a:r>
            <a:endParaRPr lang="en-US" sz="1800">
              <a:solidFill>
                <a:srgbClr val="002060"/>
              </a:solidFill>
              <a:cs typeface="Arial" panose="020B0604020202020204" pitchFamily="34" charset="0"/>
            </a:endParaRPr>
          </a:p>
          <a:p>
            <a:pPr>
              <a:defRPr/>
            </a:pPr>
            <a:r>
              <a:rPr lang="en-US" sz="1800">
                <a:solidFill>
                  <a:srgbClr val="002060"/>
                </a:solidFill>
                <a:cs typeface="Arial" panose="020B0604020202020204" pitchFamily="34" charset="0"/>
              </a:rPr>
              <a:t>Ensure Cleanliness and Maintenance of Pantry, Dining, Cafeteria areas</a:t>
            </a:r>
            <a:endParaRPr lang="en-US" sz="1800">
              <a:solidFill>
                <a:srgbClr val="002060"/>
              </a:solidFill>
              <a:cs typeface="Arial" panose="020B0604020202020204" pitchFamily="34" charset="0"/>
            </a:endParaRPr>
          </a:p>
          <a:p>
            <a:pPr>
              <a:defRPr/>
            </a:pPr>
            <a:r>
              <a:rPr lang="en-US" sz="1800">
                <a:solidFill>
                  <a:srgbClr val="002060"/>
                </a:solidFill>
                <a:cs typeface="Arial" panose="020B0604020202020204" pitchFamily="34" charset="0"/>
              </a:rPr>
              <a:t>Ensure all vending machines in pantry, dining, cafeteria area are well maintained</a:t>
            </a:r>
            <a:endParaRPr lang="en-US" sz="1800">
              <a:solidFill>
                <a:srgbClr val="002060"/>
              </a:solidFill>
              <a:cs typeface="Arial" panose="020B0604020202020204" pitchFamily="34" charset="0"/>
            </a:endParaRPr>
          </a:p>
          <a:p>
            <a:pPr>
              <a:defRPr/>
            </a:pPr>
            <a:r>
              <a:rPr lang="en-US" sz="1800">
                <a:solidFill>
                  <a:srgbClr val="002060"/>
                </a:solidFill>
                <a:cs typeface="Arial" panose="020B0604020202020204" pitchFamily="34" charset="0"/>
              </a:rPr>
              <a:t>Ensure availability of consumables for all vending machines like tea/coffee etc..</a:t>
            </a:r>
            <a:endParaRPr lang="en-US" sz="1800">
              <a:solidFill>
                <a:srgbClr val="002060"/>
              </a:solidFill>
              <a:cs typeface="Arial" panose="020B0604020202020204" pitchFamily="34" charset="0"/>
            </a:endParaRPr>
          </a:p>
          <a:p>
            <a:pPr>
              <a:defRPr/>
            </a:pPr>
            <a:r>
              <a:rPr lang="en-US" sz="1800">
                <a:solidFill>
                  <a:srgbClr val="002060"/>
                </a:solidFill>
                <a:cs typeface="Arial" panose="020B0604020202020204" pitchFamily="34" charset="0"/>
              </a:rPr>
              <a:t>Maintain the consumables inventory to keep the track on consumption and further purchase</a:t>
            </a:r>
            <a:endParaRPr lang="en-US" sz="1800">
              <a:solidFill>
                <a:srgbClr val="002060"/>
              </a:solidFill>
              <a:cs typeface="Arial" panose="020B0604020202020204" pitchFamily="34" charset="0"/>
            </a:endParaRPr>
          </a:p>
          <a:p>
            <a:pPr>
              <a:defRPr/>
            </a:pPr>
            <a:r>
              <a:rPr lang="en-US" sz="1800">
                <a:solidFill>
                  <a:srgbClr val="002060"/>
                </a:solidFill>
                <a:cs typeface="Arial" panose="020B0604020202020204" pitchFamily="34" charset="0"/>
              </a:rPr>
              <a:t>Trained manpower is provided for the services</a:t>
            </a:r>
            <a:endParaRPr lang="en-US" sz="1800">
              <a:solidFill>
                <a:srgbClr val="002060"/>
              </a:solidFill>
              <a:cs typeface="Arial" panose="020B0604020202020204" pitchFamily="34" charset="0"/>
            </a:endParaRPr>
          </a:p>
          <a:p>
            <a:pPr>
              <a:defRPr/>
            </a:pPr>
            <a:endParaRPr lang="en-US" sz="1800">
              <a:solidFill>
                <a:srgbClr val="002060"/>
              </a:solidFill>
              <a:cs typeface="Arial" panose="020B0604020202020204" pitchFamily="34" charset="0"/>
            </a:endParaRPr>
          </a:p>
          <a:p>
            <a:pPr>
              <a:buFontTx/>
              <a:buNone/>
              <a:defRPr/>
            </a:pPr>
            <a:r>
              <a:rPr lang="en-US" sz="1800" b="1">
                <a:solidFill>
                  <a:srgbClr val="002060"/>
                </a:solidFill>
                <a:cs typeface="Arial" panose="020B0604020202020204" pitchFamily="34" charset="0"/>
              </a:rPr>
              <a:t>Pest Control</a:t>
            </a:r>
            <a:endParaRPr lang="en-US" sz="1800" b="1">
              <a:solidFill>
                <a:srgbClr val="002060"/>
              </a:solidFill>
              <a:cs typeface="Arial" panose="020B0604020202020204" pitchFamily="34" charset="0"/>
            </a:endParaRPr>
          </a:p>
          <a:p>
            <a:pPr>
              <a:defRPr/>
            </a:pPr>
            <a:endParaRPr lang="en-US" sz="1800">
              <a:solidFill>
                <a:srgbClr val="002060"/>
              </a:solidFill>
              <a:cs typeface="Arial" panose="020B0604020202020204" pitchFamily="34" charset="0"/>
            </a:endParaRPr>
          </a:p>
          <a:p>
            <a:pPr>
              <a:defRPr/>
            </a:pPr>
            <a:r>
              <a:rPr lang="en-US" sz="1800">
                <a:solidFill>
                  <a:srgbClr val="002060"/>
                </a:solidFill>
                <a:cs typeface="Arial" panose="020B0604020202020204" pitchFamily="34" charset="0"/>
              </a:rPr>
              <a:t>Rodent Control, Flying Insect control, Crawling insect control etc.</a:t>
            </a:r>
            <a:endParaRPr lang="en-US" sz="1800">
              <a:solidFill>
                <a:srgbClr val="002060"/>
              </a:solidFill>
              <a:cs typeface="Arial" panose="020B0604020202020204" pitchFamily="34" charset="0"/>
            </a:endParaRPr>
          </a:p>
          <a:p>
            <a:pPr>
              <a:defRPr/>
            </a:pPr>
            <a:r>
              <a:rPr lang="en-US" sz="1800">
                <a:solidFill>
                  <a:srgbClr val="002060"/>
                </a:solidFill>
                <a:cs typeface="Arial" panose="020B0604020202020204" pitchFamily="34" charset="0"/>
              </a:rPr>
              <a:t>Specialized Pest Management for thermal foggings, cold foggings, avicides, herbicides and fumigants  etc.</a:t>
            </a:r>
            <a:endParaRPr lang="en-US" sz="1800">
              <a:solidFill>
                <a:srgbClr val="002060"/>
              </a:solidFill>
              <a:cs typeface="Arial" panose="020B0604020202020204" pitchFamily="34" charset="0"/>
            </a:endParaRPr>
          </a:p>
          <a:p>
            <a:pPr>
              <a:defRPr/>
            </a:pPr>
            <a:r>
              <a:rPr lang="en-US" sz="1800">
                <a:solidFill>
                  <a:srgbClr val="002060"/>
                </a:solidFill>
                <a:cs typeface="Arial" panose="020B0604020202020204" pitchFamily="34" charset="0"/>
              </a:rPr>
              <a:t>100% strict compliance related to safety norms</a:t>
            </a:r>
            <a:endParaRPr lang="en-US" sz="1800">
              <a:solidFill>
                <a:srgbClr val="002060"/>
              </a:solidFill>
              <a:cs typeface="Arial" panose="020B0604020202020204" pitchFamily="34" charset="0"/>
            </a:endParaRPr>
          </a:p>
          <a:p>
            <a:pPr>
              <a:defRPr/>
            </a:pPr>
            <a:r>
              <a:rPr lang="en-US" sz="1800">
                <a:solidFill>
                  <a:srgbClr val="002060"/>
                </a:solidFill>
                <a:cs typeface="Arial" panose="020B0604020202020204" pitchFamily="34" charset="0"/>
              </a:rPr>
              <a:t>Empanelled quality vendors to execute the services at site</a:t>
            </a:r>
            <a:endParaRPr lang="en-US" sz="1800">
              <a:solidFill>
                <a:srgbClr val="002060"/>
              </a:solidFill>
              <a:cs typeface="Arial" panose="020B0604020202020204" pitchFamily="34" charset="0"/>
            </a:endParaRPr>
          </a:p>
          <a:p>
            <a:pPr>
              <a:defRPr/>
            </a:pPr>
            <a:endParaRPr lang="en-US" sz="1800" dirty="0">
              <a:solidFill>
                <a:srgbClr val="002060"/>
              </a:solidFill>
              <a:cs typeface="Arial" panose="020B0604020202020204" pitchFamily="34" charset="0"/>
            </a:endParaRPr>
          </a:p>
        </p:txBody>
      </p:sp>
      <p:pic>
        <p:nvPicPr>
          <p:cNvPr id="12" name="Picture 2" descr="http://3.imimg.com/data3/RA/NG/MY-13255412/pantry-boy-services-250x250.jpg"/>
          <p:cNvPicPr>
            <a:picLocks noChangeAspect="1" noChangeArrowheads="1"/>
          </p:cNvPicPr>
          <p:nvPr>
            <p:ph sz="half" idx="1"/>
          </p:nvPr>
        </p:nvPicPr>
        <p:blipFill>
          <a:blip r:embed="rId1"/>
          <a:srcRect/>
          <a:stretch>
            <a:fillRect/>
          </a:stretch>
        </p:blipFill>
        <p:spPr bwMode="auto">
          <a:xfrm>
            <a:off x="8317479" y="1260600"/>
            <a:ext cx="1895028" cy="1418096"/>
          </a:xfrm>
          <a:prstGeom prst="rect">
            <a:avLst/>
          </a:prstGeom>
          <a:noFill/>
          <a:ln w="9525">
            <a:noFill/>
            <a:miter lim="800000"/>
            <a:headEnd/>
            <a:tailEnd/>
          </a:ln>
        </p:spPr>
      </p:pic>
      <p:pic>
        <p:nvPicPr>
          <p:cNvPr id="13" name="Picture 6" descr="http://pierre-chem.co.za/wordpress/wp-content/uploads/2014/09/Pest-Control-Banner.jpg"/>
          <p:cNvPicPr>
            <a:picLocks noChangeAspect="1" noChangeArrowheads="1"/>
          </p:cNvPicPr>
          <p:nvPr>
            <p:ph sz="half" idx="2"/>
          </p:nvPr>
        </p:nvPicPr>
        <p:blipFill>
          <a:blip r:embed="rId2"/>
          <a:srcRect/>
          <a:stretch>
            <a:fillRect/>
          </a:stretch>
        </p:blipFill>
        <p:spPr bwMode="auto">
          <a:xfrm>
            <a:off x="6826351" y="4573724"/>
            <a:ext cx="1982667" cy="73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769" y="0"/>
            <a:ext cx="10693191" cy="7561059"/>
          </a:xfrm>
          <a:custGeom>
            <a:avLst/>
            <a:gdLst/>
            <a:ahLst/>
            <a:cxnLst/>
            <a:rect l="l" t="t" r="r" b="b"/>
            <a:pathLst>
              <a:path w="10692130" h="7560309">
                <a:moveTo>
                  <a:pt x="0" y="0"/>
                </a:moveTo>
                <a:lnTo>
                  <a:pt x="10692003" y="0"/>
                </a:lnTo>
                <a:lnTo>
                  <a:pt x="10692003" y="7560005"/>
                </a:lnTo>
                <a:lnTo>
                  <a:pt x="0" y="7560005"/>
                </a:lnTo>
                <a:lnTo>
                  <a:pt x="0" y="0"/>
                </a:lnTo>
                <a:close/>
              </a:path>
            </a:pathLst>
          </a:custGeom>
          <a:ln w="6349">
            <a:solidFill>
              <a:srgbClr val="373435"/>
            </a:solidFill>
          </a:ln>
        </p:spPr>
        <p:txBody>
          <a:bodyPr wrap="square" lIns="0" tIns="0" rIns="0" bIns="0" rtlCol="0"/>
          <a:lstStyle/>
          <a:p/>
        </p:txBody>
      </p:sp>
      <p:sp>
        <p:nvSpPr>
          <p:cNvPr id="7" name="Title 6"/>
          <p:cNvSpPr>
            <a:spLocks noGrp="1"/>
          </p:cNvSpPr>
          <p:nvPr>
            <p:ph type="title"/>
          </p:nvPr>
        </p:nvSpPr>
        <p:spPr>
          <a:xfrm>
            <a:off x="1337945" y="273685"/>
            <a:ext cx="8888095" cy="1061085"/>
          </a:xfrm>
        </p:spPr>
        <p:txBody>
          <a:bodyPr>
            <a:scene3d>
              <a:camera prst="orthographicFront"/>
              <a:lightRig rig="soft" dir="t">
                <a:rot lat="0" lon="0" rev="15600000"/>
              </a:lightRig>
            </a:scene3d>
            <a:sp3d extrusionH="57150" prstMaterial="softEdge">
              <a:bevelT w="25400" h="38100"/>
            </a:sp3d>
          </a:bodyPr>
          <a:lstStyle/>
          <a:p>
            <a:r>
              <a:rPr lang="en-US" sz="4000" b="1" cap="all" dirty="0" smtClean="0">
                <a:solidFill>
                  <a:schemeClr val="tx1"/>
                </a:solidFill>
                <a:effectLst/>
                <a:latin typeface="Cambria" panose="02040503050406030204" pitchFamily="18" charset="0"/>
              </a:rPr>
              <a:t>Orion Management Services</a:t>
            </a:r>
            <a:endParaRPr lang="en-US" sz="4000" b="1" cap="all" dirty="0" smtClean="0">
              <a:solidFill>
                <a:schemeClr val="tx1"/>
              </a:solidFill>
              <a:effectLst/>
              <a:latin typeface="Cambria" panose="02040503050406030204" pitchFamily="18" charset="0"/>
            </a:endParaRPr>
          </a:p>
        </p:txBody>
      </p:sp>
      <p:sp>
        <p:nvSpPr>
          <p:cNvPr id="8" name="Content Placeholder 7"/>
          <p:cNvSpPr>
            <a:spLocks noGrp="1"/>
          </p:cNvSpPr>
          <p:nvPr>
            <p:ph sz="quarter" idx="1"/>
          </p:nvPr>
        </p:nvSpPr>
        <p:spPr>
          <a:xfrm>
            <a:off x="294005" y="1724025"/>
            <a:ext cx="10206990" cy="5549900"/>
          </a:xfrm>
        </p:spPr>
        <p:txBody>
          <a:bodyPr>
            <a:noAutofit/>
          </a:bodyPr>
          <a:lstStyle/>
          <a:p>
            <a:pPr marL="49530" indent="-49530" defTabSz="1043305" fontAlgn="base">
              <a:spcBef>
                <a:spcPct val="0"/>
              </a:spcBef>
              <a:spcAft>
                <a:spcPct val="0"/>
              </a:spcAft>
              <a:buNone/>
            </a:pPr>
            <a:r>
              <a:rPr lang="en-US" altLang="ja-JP" sz="23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O</a:t>
            </a:r>
            <a:r>
              <a:rPr lang="en-US" altLang="ja-JP" sz="23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rion </a:t>
            </a:r>
            <a:r>
              <a:rPr lang="en-US" altLang="ja-JP" sz="23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M</a:t>
            </a:r>
            <a:r>
              <a:rPr lang="en-US" altLang="ja-JP" sz="23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anagement </a:t>
            </a:r>
            <a:r>
              <a:rPr lang="en-US" altLang="ja-JP" sz="23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S</a:t>
            </a:r>
            <a:r>
              <a:rPr lang="en-US" altLang="ja-JP" sz="23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ervices </a:t>
            </a:r>
            <a:r>
              <a:rPr lang="en-US" altLang="ja-JP" sz="23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is launched by the team of versatile experienced professionals from IFM industry with a vision to provide comprehensive services with best industry practices. Hands On exposure with reputed organizations, the motive of </a:t>
            </a:r>
            <a:r>
              <a:rPr lang="en-US" altLang="ja-JP" sz="23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“Quality &amp; Sustainability”</a:t>
            </a:r>
            <a:r>
              <a:rPr lang="en-US" altLang="ja-JP" sz="23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is in total sync with the clients need. </a:t>
            </a:r>
            <a:endParaRPr lang="en-US" altLang="ja-JP" sz="23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defTabSz="1043305" fontAlgn="base">
              <a:spcBef>
                <a:spcPct val="0"/>
              </a:spcBef>
              <a:spcAft>
                <a:spcPct val="0"/>
              </a:spcAft>
            </a:pPr>
            <a:endParaRPr lang="en-US" altLang="ja-JP" sz="23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5875" indent="-15875" defTabSz="1043305" eaLnBrk="0" fontAlgn="base" hangingPunct="0">
              <a:spcBef>
                <a:spcPct val="0"/>
              </a:spcBef>
              <a:spcAft>
                <a:spcPct val="0"/>
              </a:spcAft>
              <a:buNone/>
            </a:pPr>
            <a:r>
              <a:rPr lang="en-US" altLang="ja-JP" sz="23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Orion Management Services, we share a commitment towards the clients need and deliver the same with enhanced response level &amp; audit processes.</a:t>
            </a:r>
            <a:endParaRPr lang="en-US" altLang="ja-JP" sz="23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defTabSz="1043305" fontAlgn="base">
              <a:spcBef>
                <a:spcPct val="0"/>
              </a:spcBef>
              <a:spcAft>
                <a:spcPct val="0"/>
              </a:spcAft>
              <a:buNone/>
            </a:pPr>
            <a:endParaRPr lang="en-US" sz="2300" b="1" u="sng"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mn-ea"/>
            </a:endParaRPr>
          </a:p>
          <a:p>
            <a:pPr defTabSz="1043305" fontAlgn="base">
              <a:spcBef>
                <a:spcPct val="0"/>
              </a:spcBef>
              <a:spcAft>
                <a:spcPct val="0"/>
              </a:spcAft>
              <a:buNone/>
            </a:pPr>
            <a:r>
              <a:rPr lang="en-US" sz="2300" b="1" u="sng"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mn-ea"/>
              </a:rPr>
              <a:t>Advantages shared as on need basis.. </a:t>
            </a:r>
            <a:endParaRPr lang="en-US" sz="2300" dirty="0" smtClean="0">
              <a:solidFill>
                <a:srgbClr val="000000"/>
              </a:solidFill>
              <a:latin typeface="Arial" panose="020B0604020202020204" pitchFamily="34" charset="0"/>
              <a:cs typeface="Arial" panose="020B0604020202020204" pitchFamily="34" charset="0"/>
              <a:sym typeface="+mn-ea"/>
            </a:endParaRPr>
          </a:p>
          <a:p>
            <a:pPr algn="l" defTabSz="1043305" fontAlgn="base">
              <a:spcBef>
                <a:spcPct val="0"/>
              </a:spcBef>
              <a:spcAft>
                <a:spcPct val="0"/>
              </a:spcAft>
              <a:buFont typeface="Wingdings" panose="05000000000000000000" charset="0"/>
              <a:buChar char="Ø"/>
            </a:pPr>
            <a:r>
              <a:rPr lang="en-US" sz="2300" dirty="0" smtClean="0">
                <a:solidFill>
                  <a:srgbClr val="000000"/>
                </a:solidFill>
                <a:latin typeface="Arial" panose="020B0604020202020204" pitchFamily="34" charset="0"/>
                <a:cs typeface="Arial" panose="020B0604020202020204" pitchFamily="34" charset="0"/>
                <a:sym typeface="+mn-ea"/>
              </a:rPr>
              <a:t>Experienced Professionals with experience in  Facility &amp; Property Asset</a:t>
            </a:r>
            <a:endParaRPr lang="en-US" sz="2300" dirty="0" smtClean="0">
              <a:solidFill>
                <a:srgbClr val="000000"/>
              </a:solidFill>
              <a:latin typeface="Arial" panose="020B0604020202020204" pitchFamily="34" charset="0"/>
              <a:cs typeface="Arial" panose="020B0604020202020204" pitchFamily="34" charset="0"/>
              <a:sym typeface="+mn-ea"/>
            </a:endParaRPr>
          </a:p>
          <a:p>
            <a:pPr marL="0" indent="0" algn="l" defTabSz="1043305" fontAlgn="base">
              <a:spcBef>
                <a:spcPct val="0"/>
              </a:spcBef>
              <a:spcAft>
                <a:spcPct val="0"/>
              </a:spcAft>
              <a:buFont typeface="Wingdings" panose="05000000000000000000" charset="0"/>
              <a:buNone/>
            </a:pPr>
            <a:r>
              <a:rPr lang="en-US" sz="2300" dirty="0" smtClean="0">
                <a:solidFill>
                  <a:srgbClr val="000000"/>
                </a:solidFill>
                <a:latin typeface="Arial" panose="020B0604020202020204" pitchFamily="34" charset="0"/>
                <a:cs typeface="Arial" panose="020B0604020202020204" pitchFamily="34" charset="0"/>
                <a:sym typeface="+mn-ea"/>
              </a:rPr>
              <a:t>Management / Service Sector</a:t>
            </a:r>
            <a:endParaRPr lang="en-US" sz="2300" dirty="0" smtClean="0">
              <a:solidFill>
                <a:srgbClr val="000000"/>
              </a:solidFill>
              <a:latin typeface="Arial" panose="020B0604020202020204" pitchFamily="34" charset="0"/>
              <a:cs typeface="Arial" panose="020B0604020202020204" pitchFamily="34" charset="0"/>
              <a:sym typeface="+mn-ea"/>
            </a:endParaRPr>
          </a:p>
          <a:p>
            <a:pPr algn="l" defTabSz="1043305" fontAlgn="base">
              <a:spcBef>
                <a:spcPct val="0"/>
              </a:spcBef>
              <a:spcAft>
                <a:spcPct val="0"/>
              </a:spcAft>
              <a:buFont typeface="Wingdings" panose="05000000000000000000" charset="0"/>
              <a:buChar char="Ø"/>
            </a:pPr>
            <a:r>
              <a:rPr lang="en-US" sz="2300" dirty="0" smtClean="0">
                <a:solidFill>
                  <a:srgbClr val="000000"/>
                </a:solidFill>
                <a:latin typeface="Arial" panose="020B0604020202020204" pitchFamily="34" charset="0"/>
                <a:cs typeface="Arial" panose="020B0604020202020204" pitchFamily="34" charset="0"/>
                <a:sym typeface="+mn-ea"/>
              </a:rPr>
              <a:t>Extremely Customer Friendly / Customer Centric Approach</a:t>
            </a:r>
            <a:endParaRPr lang="en-US" sz="2300" dirty="0" smtClean="0">
              <a:solidFill>
                <a:srgbClr val="000000"/>
              </a:solidFill>
              <a:latin typeface="Arial" panose="020B0604020202020204" pitchFamily="34" charset="0"/>
              <a:cs typeface="Arial" panose="020B0604020202020204" pitchFamily="34" charset="0"/>
              <a:sym typeface="+mn-ea"/>
            </a:endParaRPr>
          </a:p>
          <a:p>
            <a:pPr algn="l" defTabSz="1043305" fontAlgn="base">
              <a:spcBef>
                <a:spcPct val="0"/>
              </a:spcBef>
              <a:spcAft>
                <a:spcPct val="0"/>
              </a:spcAft>
              <a:buFont typeface="Wingdings" panose="05000000000000000000" charset="0"/>
              <a:buChar char="Ø"/>
            </a:pPr>
            <a:r>
              <a:rPr lang="en-US" sz="2300" dirty="0" smtClean="0">
                <a:solidFill>
                  <a:srgbClr val="000000"/>
                </a:solidFill>
                <a:latin typeface="Arial" panose="020B0604020202020204" pitchFamily="34" charset="0"/>
                <a:cs typeface="Arial" panose="020B0604020202020204" pitchFamily="34" charset="0"/>
                <a:sym typeface="+mn-ea"/>
              </a:rPr>
              <a:t>Motivated Team Members / Team of SME’s</a:t>
            </a:r>
            <a:endParaRPr lang="en-US" sz="2300" dirty="0" smtClean="0">
              <a:solidFill>
                <a:srgbClr val="000000"/>
              </a:solidFill>
              <a:latin typeface="Arial" panose="020B0604020202020204" pitchFamily="34" charset="0"/>
              <a:cs typeface="Arial" panose="020B0604020202020204" pitchFamily="34" charset="0"/>
              <a:sym typeface="+mn-ea"/>
            </a:endParaRPr>
          </a:p>
          <a:p>
            <a:pPr algn="l" defTabSz="1043305" fontAlgn="base">
              <a:spcBef>
                <a:spcPct val="0"/>
              </a:spcBef>
              <a:spcAft>
                <a:spcPct val="0"/>
              </a:spcAft>
              <a:buFont typeface="Wingdings" panose="05000000000000000000" charset="0"/>
              <a:buChar char="Ø"/>
            </a:pPr>
            <a:r>
              <a:rPr lang="en-US" sz="2300" dirty="0" smtClean="0">
                <a:solidFill>
                  <a:srgbClr val="000000"/>
                </a:solidFill>
                <a:latin typeface="Arial" panose="020B0604020202020204" pitchFamily="34" charset="0"/>
                <a:cs typeface="Arial" panose="020B0604020202020204" pitchFamily="34" charset="0"/>
                <a:sym typeface="+mn-ea"/>
              </a:rPr>
              <a:t>MIS &amp; Audit Process / Review Meetings</a:t>
            </a:r>
            <a:endParaRPr lang="en-US" sz="2300" dirty="0" smtClean="0">
              <a:latin typeface="Arial" panose="020B0604020202020204" pitchFamily="34" charset="0"/>
              <a:cs typeface="Arial" panose="020B0604020202020204" pitchFamily="34" charset="0"/>
            </a:endParaRPr>
          </a:p>
          <a:p>
            <a:pPr defTabSz="1043305" eaLnBrk="0" fontAlgn="base" hangingPunct="0">
              <a:spcBef>
                <a:spcPct val="0"/>
              </a:spcBef>
              <a:spcAft>
                <a:spcPct val="0"/>
              </a:spcAft>
              <a:buNone/>
            </a:pPr>
            <a:endParaRPr lang="en-US" altLang="ja-JP"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10" name="Group 4"/>
          <p:cNvGrpSpPr/>
          <p:nvPr/>
        </p:nvGrpSpPr>
        <p:grpSpPr bwMode="auto">
          <a:xfrm>
            <a:off x="272366" y="504572"/>
            <a:ext cx="10337979" cy="1186793"/>
            <a:chOff x="375" y="192"/>
            <a:chExt cx="4826" cy="576"/>
          </a:xfrm>
        </p:grpSpPr>
        <p:sp>
          <p:nvSpPr>
            <p:cNvPr id="12"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lstStyle/>
            <a:p>
              <a:pPr algn="ctr" defTabSz="1043305">
                <a:defRPr/>
              </a:pPr>
              <a:endParaRPr lang="en-US" dirty="0">
                <a:solidFill>
                  <a:srgbClr val="4D5B6B"/>
                </a:solidFill>
              </a:endParaRPr>
            </a:p>
          </p:txBody>
        </p:sp>
        <p:sp>
          <p:nvSpPr>
            <p:cNvPr id="13"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lstStyle/>
            <a:p>
              <a:pPr algn="ctr" defTabSz="1043305">
                <a:defRPr/>
              </a:pPr>
              <a:endParaRPr lang="en-US" dirty="0">
                <a:solidFill>
                  <a:srgbClr val="4D5B6B"/>
                </a:solidFill>
              </a:endParaRPr>
            </a:p>
          </p:txBody>
        </p:sp>
        <p:sp>
          <p:nvSpPr>
            <p:cNvPr id="14"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lstStyle/>
            <a:p>
              <a:pPr algn="ctr" defTabSz="1043305">
                <a:defRPr/>
              </a:pPr>
              <a:endParaRPr lang="en-US" dirty="0">
                <a:solidFill>
                  <a:srgbClr val="4D5B6B"/>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4"/>
          <p:cNvGrpSpPr/>
          <p:nvPr/>
        </p:nvGrpSpPr>
        <p:grpSpPr bwMode="auto">
          <a:xfrm>
            <a:off x="272366" y="504572"/>
            <a:ext cx="10337979" cy="1186793"/>
            <a:chOff x="375" y="192"/>
            <a:chExt cx="4826" cy="576"/>
          </a:xfrm>
        </p:grpSpPr>
        <p:sp>
          <p:nvSpPr>
            <p:cNvPr id="6"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7"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29"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grpSp>
      <p:sp>
        <p:nvSpPr>
          <p:cNvPr id="30" name="Title 6"/>
          <p:cNvSpPr>
            <a:spLocks noGrp="1"/>
          </p:cNvSpPr>
          <p:nvPr/>
        </p:nvSpPr>
        <p:spPr>
          <a:xfrm>
            <a:off x="1452880" y="504825"/>
            <a:ext cx="8900160" cy="753745"/>
          </a:xfrm>
          <a:prstGeom prst="rect">
            <a:avLst/>
          </a:prstGeom>
          <a:noFill/>
          <a:ln w="9525">
            <a:noFill/>
          </a:ln>
        </p:spPr>
        <p:txBody>
          <a:bodyPr anchor="ctr">
            <a:noAutofit/>
            <a:scene3d>
              <a:camera prst="orthographicFront"/>
              <a:lightRig rig="soft" dir="t">
                <a:rot lat="0" lon="0" rev="15600000"/>
              </a:lightRig>
            </a:scene3d>
            <a:sp3d extrusionH="57150" prstMaterial="softEdge">
              <a:bevelT w="25400" h="38100"/>
            </a:sp3d>
          </a:bodyPr>
          <a:lstStyle>
            <a:lvl1pPr algn="ctr" rtl="0" fontAlgn="base">
              <a:spcBef>
                <a:spcPct val="0"/>
              </a:spcBef>
              <a:spcAft>
                <a:spcPct val="0"/>
              </a:spcAft>
              <a:defRPr sz="485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pPr algn="ctr"/>
            <a:r>
              <a:rPr lang="en-US" sz="2400" b="1" cap="all" dirty="0" smtClean="0">
                <a:solidFill>
                  <a:schemeClr val="accent4"/>
                </a:solidFill>
                <a:effectLst/>
                <a:latin typeface="Cambria" panose="02040503050406030204" pitchFamily="18" charset="0"/>
              </a:rPr>
              <a:t>SECURITY SYSTEMS &amp; FACADE CLEAN  MANAGEMENT</a:t>
            </a:r>
            <a:r>
              <a:rPr lang="en-US" sz="1800" b="1" cap="all" dirty="0" smtClean="0">
                <a:solidFill>
                  <a:schemeClr val="accent4"/>
                </a:solidFill>
                <a:effectLst>
                  <a:outerShdw blurRad="38100" dist="19050" dir="2700000" algn="tl" rotWithShape="0">
                    <a:schemeClr val="dk1">
                      <a:alpha val="40000"/>
                    </a:schemeClr>
                  </a:outerShdw>
                </a:effectLst>
                <a:latin typeface="Cambria" panose="02040503050406030204" pitchFamily="18" charset="0"/>
              </a:rPr>
              <a:t> </a:t>
            </a:r>
            <a:endParaRPr lang="en-US" sz="1800" b="1" cap="all" dirty="0" smtClean="0">
              <a:solidFill>
                <a:schemeClr val="accent4"/>
              </a:solidFill>
              <a:effectLst>
                <a:outerShdw blurRad="38100" dist="19050" dir="2700000" algn="tl" rotWithShape="0">
                  <a:schemeClr val="dk1">
                    <a:alpha val="40000"/>
                  </a:schemeClr>
                </a:outerShdw>
              </a:effectLst>
              <a:latin typeface="Cambria" panose="02040503050406030204" pitchFamily="18" charset="0"/>
            </a:endParaRPr>
          </a:p>
        </p:txBody>
      </p:sp>
      <p:sp>
        <p:nvSpPr>
          <p:cNvPr id="12" name="Content Placeholder 2"/>
          <p:cNvSpPr txBox="1"/>
          <p:nvPr/>
        </p:nvSpPr>
        <p:spPr>
          <a:xfrm>
            <a:off x="587492" y="1260600"/>
            <a:ext cx="9625015" cy="6050880"/>
          </a:xfrm>
          <a:prstGeom prst="rect">
            <a:avLst/>
          </a:prstGeom>
        </p:spPr>
        <p:txBody>
          <a:bodyPr lIns="104316" tIns="52158" rIns="104316" bIns="52158"/>
          <a:lstStyle>
            <a:lvl1pPr marL="342900" indent="-34290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anose="020F0502020204030204"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anose="020F050202020403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anose="020F050202020403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anose="020F0502020204030204" pitchFamily="34" charset="0"/>
              <a:buChar char="−"/>
              <a:defRPr sz="1800" kern="1200">
                <a:solidFill>
                  <a:schemeClr val="tx1"/>
                </a:solidFill>
                <a:latin typeface="+mn-lt"/>
                <a:ea typeface="+mn-ea"/>
                <a:cs typeface="+mn-cs"/>
              </a:defRPr>
            </a:lvl9pPr>
          </a:lstStyle>
          <a:p>
            <a:pPr>
              <a:buFontTx/>
              <a:buNone/>
              <a:defRPr/>
            </a:pPr>
            <a:endParaRPr lang="en-US" sz="1800" b="1" dirty="0">
              <a:solidFill>
                <a:srgbClr val="002060"/>
              </a:solidFill>
              <a:cs typeface="Arial" panose="020B0604020202020204" pitchFamily="34" charset="0"/>
            </a:endParaRPr>
          </a:p>
          <a:p>
            <a:pPr>
              <a:buFontTx/>
              <a:buNone/>
              <a:defRPr/>
            </a:pPr>
            <a:r>
              <a:rPr lang="en-US" sz="1800" b="1" u="sng" dirty="0">
                <a:solidFill>
                  <a:srgbClr val="002060"/>
                </a:solidFill>
                <a:cs typeface="Arial" panose="020B0604020202020204" pitchFamily="34" charset="0"/>
              </a:rPr>
              <a:t>Ensure Safety &amp; Security of Entire facility 24 X 7</a:t>
            </a:r>
            <a:endParaRPr lang="en-US" sz="1800" b="1" u="sng" dirty="0">
              <a:solidFill>
                <a:srgbClr val="002060"/>
              </a:solidFill>
              <a:cs typeface="Arial" panose="020B0604020202020204" pitchFamily="34" charset="0"/>
            </a:endParaRPr>
          </a:p>
          <a:p>
            <a:pPr>
              <a:defRPr/>
            </a:pPr>
            <a:endParaRPr lang="en-US" sz="1800" b="1"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Physical Security </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Patrolling of Facility</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Securing all Entry &amp; Exits of the facility</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Frisking of employees/visitors </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Inspection of Vehicles entering in the facility</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Maintain proper record for all the employees and visitors entering into facility</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Conduct Fire/Emergency Drills at site</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Ensure Fire/Emergency assembly area is easy approachable by all</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 Monitoring all the safety assets installed at site like CCTV, Access card etc.</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Site Key Management</a:t>
            </a:r>
            <a:endParaRPr lang="en-US" sz="1800" dirty="0">
              <a:solidFill>
                <a:srgbClr val="002060"/>
              </a:solidFill>
              <a:cs typeface="Arial" panose="020B0604020202020204" pitchFamily="34" charset="0"/>
            </a:endParaRPr>
          </a:p>
          <a:p>
            <a:pPr>
              <a:buFontTx/>
              <a:buNone/>
              <a:defRPr/>
            </a:pPr>
            <a:endParaRPr lang="en-US" sz="1800" dirty="0">
              <a:solidFill>
                <a:srgbClr val="002060"/>
              </a:solidFill>
              <a:cs typeface="Arial" panose="020B0604020202020204" pitchFamily="34" charset="0"/>
            </a:endParaRPr>
          </a:p>
          <a:p>
            <a:pPr>
              <a:buFontTx/>
              <a:buNone/>
              <a:defRPr/>
            </a:pPr>
            <a:r>
              <a:rPr lang="en-US" sz="1800" b="1" dirty="0">
                <a:solidFill>
                  <a:srgbClr val="002060"/>
                </a:solidFill>
                <a:cs typeface="Arial" panose="020B0604020202020204" pitchFamily="34" charset="0"/>
              </a:rPr>
              <a:t>Façade Cleaning</a:t>
            </a:r>
            <a:endParaRPr lang="en-US" sz="1800" b="1"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Use adequate </a:t>
            </a:r>
            <a:r>
              <a:rPr lang="en-US" sz="1800" dirty="0" err="1">
                <a:solidFill>
                  <a:srgbClr val="002060"/>
                </a:solidFill>
                <a:cs typeface="Arial" panose="020B0604020202020204" pitchFamily="34" charset="0"/>
              </a:rPr>
              <a:t>equipments</a:t>
            </a:r>
            <a:r>
              <a:rPr lang="en-US" sz="1800" dirty="0">
                <a:solidFill>
                  <a:srgbClr val="002060"/>
                </a:solidFill>
                <a:cs typeface="Arial" panose="020B0604020202020204" pitchFamily="34" charset="0"/>
              </a:rPr>
              <a:t> for proper safety at work</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Cleaning of High rise/Low rise façade with trained and well equipped manpower</a:t>
            </a:r>
            <a:endParaRPr lang="en-US" sz="1800" dirty="0">
              <a:solidFill>
                <a:srgbClr val="002060"/>
              </a:solidFill>
              <a:cs typeface="Arial" panose="020B0604020202020204" pitchFamily="34" charset="0"/>
            </a:endParaRPr>
          </a:p>
          <a:p>
            <a:pPr>
              <a:defRPr/>
            </a:pPr>
            <a:r>
              <a:rPr lang="en-US" sz="1800" dirty="0">
                <a:solidFill>
                  <a:srgbClr val="002060"/>
                </a:solidFill>
                <a:cs typeface="Arial" panose="020B0604020202020204" pitchFamily="34" charset="0"/>
              </a:rPr>
              <a:t>100% strict compliance related to safety norms</a:t>
            </a:r>
            <a:endParaRPr lang="en-US" sz="1800" dirty="0">
              <a:solidFill>
                <a:srgbClr val="002060"/>
              </a:solidFill>
              <a:cs typeface="Arial" panose="020B0604020202020204" pitchFamily="34" charset="0"/>
            </a:endParaRPr>
          </a:p>
          <a:p>
            <a:pPr>
              <a:buFontTx/>
              <a:buNone/>
              <a:defRPr/>
            </a:pPr>
            <a:endParaRPr lang="en-US" sz="1800" dirty="0">
              <a:solidFill>
                <a:srgbClr val="002060"/>
              </a:solidFill>
              <a:cs typeface="Arial" panose="020B0604020202020204" pitchFamily="34" charset="0"/>
            </a:endParaRPr>
          </a:p>
        </p:txBody>
      </p:sp>
      <p:pic>
        <p:nvPicPr>
          <p:cNvPr id="13" name="Picture 6" descr="http://www.cjgservices.co.uk/communities/5/004/012/792/485/images/4615083169.jpg"/>
          <p:cNvPicPr>
            <a:picLocks noChangeAspect="1" noChangeArrowheads="1"/>
          </p:cNvPicPr>
          <p:nvPr>
            <p:ph sz="half" idx="1"/>
          </p:nvPr>
        </p:nvPicPr>
        <p:blipFill>
          <a:blip r:embed="rId1"/>
          <a:srcRect/>
          <a:stretch>
            <a:fillRect/>
          </a:stretch>
        </p:blipFill>
        <p:spPr bwMode="auto">
          <a:xfrm>
            <a:off x="8478150" y="1691808"/>
            <a:ext cx="2216370" cy="1456835"/>
          </a:xfrm>
          <a:prstGeom prst="rect">
            <a:avLst/>
          </a:prstGeom>
          <a:noFill/>
          <a:ln w="9525">
            <a:noFill/>
            <a:miter lim="800000"/>
            <a:headEnd/>
            <a:tailEnd/>
          </a:ln>
        </p:spPr>
      </p:pic>
      <p:pic>
        <p:nvPicPr>
          <p:cNvPr id="16" name="Picture 4" descr="http://www.ecoshine.co.in/glass1.jpg"/>
          <p:cNvPicPr>
            <a:picLocks noChangeAspect="1" noChangeArrowheads="1"/>
          </p:cNvPicPr>
          <p:nvPr>
            <p:ph sz="half" idx="2"/>
          </p:nvPr>
        </p:nvPicPr>
        <p:blipFill>
          <a:blip r:embed="rId2"/>
          <a:srcRect/>
          <a:stretch>
            <a:fillRect/>
          </a:stretch>
        </p:blipFill>
        <p:spPr bwMode="auto">
          <a:xfrm>
            <a:off x="6122066" y="5248796"/>
            <a:ext cx="4723599" cy="1204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769" y="0"/>
            <a:ext cx="10693191" cy="7561059"/>
          </a:xfrm>
          <a:custGeom>
            <a:avLst/>
            <a:gdLst/>
            <a:ahLst/>
            <a:cxnLst/>
            <a:rect l="l" t="t" r="r" b="b"/>
            <a:pathLst>
              <a:path w="10692130" h="7560309">
                <a:moveTo>
                  <a:pt x="0" y="0"/>
                </a:moveTo>
                <a:lnTo>
                  <a:pt x="10692003" y="0"/>
                </a:lnTo>
                <a:lnTo>
                  <a:pt x="10692003" y="7560005"/>
                </a:lnTo>
                <a:lnTo>
                  <a:pt x="0" y="7560005"/>
                </a:lnTo>
                <a:lnTo>
                  <a:pt x="0" y="0"/>
                </a:lnTo>
                <a:close/>
              </a:path>
            </a:pathLst>
          </a:custGeom>
          <a:ln w="6349">
            <a:solidFill>
              <a:srgbClr val="373435"/>
            </a:solidFill>
          </a:ln>
        </p:spPr>
        <p:txBody>
          <a:bodyPr wrap="square" lIns="0" tIns="0" rIns="0" bIns="0" rtlCol="0"/>
          <a:lstStyle/>
          <a:p/>
        </p:txBody>
      </p:sp>
      <p:sp>
        <p:nvSpPr>
          <p:cNvPr id="23" name="object 23"/>
          <p:cNvSpPr txBox="1"/>
          <p:nvPr/>
        </p:nvSpPr>
        <p:spPr>
          <a:xfrm>
            <a:off x="2544910" y="4120365"/>
            <a:ext cx="1962345" cy="1082040"/>
          </a:xfrm>
          <a:prstGeom prst="rect">
            <a:avLst/>
          </a:prstGeom>
        </p:spPr>
        <p:txBody>
          <a:bodyPr vert="horz" wrap="square" lIns="0" tIns="0" rIns="0" bIns="0" rtlCol="0">
            <a:spAutoFit/>
          </a:bodyPr>
          <a:lstStyle/>
          <a:p>
            <a:pPr marL="12700" algn="just">
              <a:lnSpc>
                <a:spcPts val="1730"/>
              </a:lnSpc>
              <a:buSzPct val="83000"/>
              <a:buFont typeface="Lucida Sans" panose="020B0602030504020204"/>
              <a:buChar char="Ÿ"/>
              <a:tabLst>
                <a:tab pos="213995" algn="l"/>
              </a:tabLst>
            </a:pPr>
            <a:r>
              <a:rPr sz="1500" dirty="0">
                <a:solidFill>
                  <a:srgbClr val="FEFEFE"/>
                </a:solidFill>
                <a:latin typeface="Times New Roman" panose="02020603050405020304"/>
                <a:cs typeface="Times New Roman" panose="02020603050405020304"/>
              </a:rPr>
              <a:t>Project</a:t>
            </a:r>
            <a:r>
              <a:rPr sz="1500" spc="-100" dirty="0">
                <a:solidFill>
                  <a:srgbClr val="FEFEFE"/>
                </a:solidFill>
                <a:latin typeface="Times New Roman" panose="02020603050405020304"/>
                <a:cs typeface="Times New Roman" panose="02020603050405020304"/>
              </a:rPr>
              <a:t> </a:t>
            </a:r>
            <a:r>
              <a:rPr sz="1500" dirty="0">
                <a:solidFill>
                  <a:srgbClr val="FEFEFE"/>
                </a:solidFill>
                <a:latin typeface="Times New Roman" panose="02020603050405020304"/>
                <a:cs typeface="Times New Roman" panose="02020603050405020304"/>
              </a:rPr>
              <a:t>Management.</a:t>
            </a:r>
            <a:endParaRPr sz="1500">
              <a:latin typeface="Times New Roman" panose="02020603050405020304"/>
              <a:cs typeface="Times New Roman" panose="02020603050405020304"/>
            </a:endParaRPr>
          </a:p>
          <a:p>
            <a:pPr marL="12700" marR="271780" algn="just">
              <a:lnSpc>
                <a:spcPts val="1660"/>
              </a:lnSpc>
              <a:spcBef>
                <a:spcPts val="100"/>
              </a:spcBef>
              <a:buSzPct val="83000"/>
              <a:buFont typeface="Lucida Sans" panose="020B0602030504020204"/>
              <a:buChar char="Ÿ"/>
              <a:tabLst>
                <a:tab pos="213995" algn="l"/>
              </a:tabLst>
            </a:pPr>
            <a:r>
              <a:rPr sz="1500" dirty="0">
                <a:solidFill>
                  <a:srgbClr val="FEFEFE"/>
                </a:solidFill>
                <a:latin typeface="Times New Roman" panose="02020603050405020304"/>
                <a:cs typeface="Times New Roman" panose="02020603050405020304"/>
              </a:rPr>
              <a:t>Quality</a:t>
            </a:r>
            <a:r>
              <a:rPr sz="1500" spc="-150" dirty="0">
                <a:solidFill>
                  <a:srgbClr val="FEFEFE"/>
                </a:solidFill>
                <a:latin typeface="Times New Roman" panose="02020603050405020304"/>
                <a:cs typeface="Times New Roman" panose="02020603050405020304"/>
              </a:rPr>
              <a:t> </a:t>
            </a:r>
            <a:r>
              <a:rPr sz="1500" dirty="0">
                <a:solidFill>
                  <a:srgbClr val="FEFEFE"/>
                </a:solidFill>
                <a:latin typeface="Times New Roman" panose="02020603050405020304"/>
                <a:cs typeface="Times New Roman" panose="02020603050405020304"/>
              </a:rPr>
              <a:t>Assurance.  </a:t>
            </a:r>
            <a:r>
              <a:rPr sz="1250" spc="-195" dirty="0">
                <a:solidFill>
                  <a:srgbClr val="FEFEFE"/>
                </a:solidFill>
                <a:latin typeface="Lucida Sans" panose="020B0602030504020204"/>
                <a:cs typeface="Lucida Sans" panose="020B0602030504020204"/>
              </a:rPr>
              <a:t>Ÿ </a:t>
            </a:r>
            <a:r>
              <a:rPr sz="1500" spc="-35" dirty="0">
                <a:solidFill>
                  <a:srgbClr val="FEFEFE"/>
                </a:solidFill>
                <a:latin typeface="Times New Roman" panose="02020603050405020304"/>
                <a:cs typeface="Times New Roman" panose="02020603050405020304"/>
              </a:rPr>
              <a:t>Work </a:t>
            </a:r>
            <a:r>
              <a:rPr sz="1500" dirty="0">
                <a:solidFill>
                  <a:srgbClr val="FEFEFE"/>
                </a:solidFill>
                <a:latin typeface="Times New Roman" panose="02020603050405020304"/>
                <a:cs typeface="Times New Roman" panose="02020603050405020304"/>
              </a:rPr>
              <a:t>Supervision.  </a:t>
            </a:r>
            <a:r>
              <a:rPr sz="1250" spc="-195" dirty="0">
                <a:solidFill>
                  <a:srgbClr val="FEFEFE"/>
                </a:solidFill>
                <a:latin typeface="Lucida Sans" panose="020B0602030504020204"/>
                <a:cs typeface="Lucida Sans" panose="020B0602030504020204"/>
              </a:rPr>
              <a:t>Ÿ     </a:t>
            </a:r>
            <a:r>
              <a:rPr sz="1500" spc="-35" dirty="0">
                <a:solidFill>
                  <a:srgbClr val="FEFEFE"/>
                </a:solidFill>
                <a:latin typeface="Times New Roman" panose="02020603050405020304"/>
                <a:cs typeface="Times New Roman" panose="02020603050405020304"/>
              </a:rPr>
              <a:t>Value</a:t>
            </a:r>
            <a:r>
              <a:rPr sz="1500" spc="-100" dirty="0">
                <a:solidFill>
                  <a:srgbClr val="FEFEFE"/>
                </a:solidFill>
                <a:latin typeface="Times New Roman" panose="02020603050405020304"/>
                <a:cs typeface="Times New Roman" panose="02020603050405020304"/>
              </a:rPr>
              <a:t> </a:t>
            </a:r>
            <a:r>
              <a:rPr sz="1500" dirty="0">
                <a:solidFill>
                  <a:srgbClr val="FEFEFE"/>
                </a:solidFill>
                <a:latin typeface="Times New Roman" panose="02020603050405020304"/>
                <a:cs typeface="Times New Roman" panose="02020603050405020304"/>
              </a:rPr>
              <a:t>Engineering</a:t>
            </a:r>
            <a:endParaRPr sz="1500">
              <a:latin typeface="Times New Roman" panose="02020603050405020304"/>
              <a:cs typeface="Times New Roman" panose="02020603050405020304"/>
            </a:endParaRPr>
          </a:p>
          <a:p>
            <a:pPr marL="213360" indent="-200660" algn="just">
              <a:lnSpc>
                <a:spcPts val="1630"/>
              </a:lnSpc>
              <a:buSzPct val="83000"/>
              <a:buFont typeface="Lucida Sans" panose="020B0602030504020204"/>
              <a:buChar char="Ÿ"/>
              <a:tabLst>
                <a:tab pos="213995" algn="l"/>
              </a:tabLst>
            </a:pPr>
            <a:r>
              <a:rPr sz="1500" dirty="0">
                <a:solidFill>
                  <a:srgbClr val="FEFEFE"/>
                </a:solidFill>
                <a:latin typeface="Times New Roman" panose="02020603050405020304"/>
                <a:cs typeface="Times New Roman" panose="02020603050405020304"/>
              </a:rPr>
              <a:t>Material</a:t>
            </a:r>
            <a:r>
              <a:rPr sz="1500" spc="-100" dirty="0">
                <a:solidFill>
                  <a:srgbClr val="FEFEFE"/>
                </a:solidFill>
                <a:latin typeface="Times New Roman" panose="02020603050405020304"/>
                <a:cs typeface="Times New Roman" panose="02020603050405020304"/>
              </a:rPr>
              <a:t> </a:t>
            </a:r>
            <a:r>
              <a:rPr sz="1500" dirty="0">
                <a:solidFill>
                  <a:srgbClr val="FEFEFE"/>
                </a:solidFill>
                <a:latin typeface="Times New Roman" panose="02020603050405020304"/>
                <a:cs typeface="Times New Roman" panose="02020603050405020304"/>
              </a:rPr>
              <a:t>Management.</a:t>
            </a:r>
            <a:endParaRPr sz="1500">
              <a:latin typeface="Times New Roman" panose="02020603050405020304"/>
              <a:cs typeface="Times New Roman" panose="02020603050405020304"/>
            </a:endParaRPr>
          </a:p>
        </p:txBody>
      </p:sp>
      <p:sp>
        <p:nvSpPr>
          <p:cNvPr id="24" name="object 24"/>
          <p:cNvSpPr txBox="1"/>
          <p:nvPr/>
        </p:nvSpPr>
        <p:spPr>
          <a:xfrm>
            <a:off x="7231686" y="4120365"/>
            <a:ext cx="2184617" cy="869315"/>
          </a:xfrm>
          <a:prstGeom prst="rect">
            <a:avLst/>
          </a:prstGeom>
        </p:spPr>
        <p:txBody>
          <a:bodyPr vert="horz" wrap="square" lIns="0" tIns="0" rIns="0" bIns="0" rtlCol="0">
            <a:spAutoFit/>
          </a:bodyPr>
          <a:lstStyle/>
          <a:p>
            <a:pPr marL="213360" indent="-200660">
              <a:lnSpc>
                <a:spcPts val="1730"/>
              </a:lnSpc>
              <a:buSzPct val="83000"/>
              <a:buFont typeface="Lucida Sans" panose="020B0602030504020204"/>
              <a:buChar char="Ÿ"/>
              <a:tabLst>
                <a:tab pos="213995" algn="l"/>
              </a:tabLst>
            </a:pPr>
            <a:r>
              <a:rPr sz="1500" dirty="0">
                <a:solidFill>
                  <a:srgbClr val="FEFEFE"/>
                </a:solidFill>
                <a:latin typeface="Times New Roman" panose="02020603050405020304"/>
                <a:cs typeface="Times New Roman" panose="02020603050405020304"/>
              </a:rPr>
              <a:t>Cash  Flow</a:t>
            </a:r>
            <a:r>
              <a:rPr sz="1500" spc="-100" dirty="0">
                <a:solidFill>
                  <a:srgbClr val="FEFEFE"/>
                </a:solidFill>
                <a:latin typeface="Times New Roman" panose="02020603050405020304"/>
                <a:cs typeface="Times New Roman" panose="02020603050405020304"/>
              </a:rPr>
              <a:t> </a:t>
            </a:r>
            <a:r>
              <a:rPr sz="1500" dirty="0">
                <a:solidFill>
                  <a:srgbClr val="FEFEFE"/>
                </a:solidFill>
                <a:latin typeface="Times New Roman" panose="02020603050405020304"/>
                <a:cs typeface="Times New Roman" panose="02020603050405020304"/>
              </a:rPr>
              <a:t>Management.</a:t>
            </a:r>
            <a:endParaRPr sz="1500">
              <a:latin typeface="Times New Roman" panose="02020603050405020304"/>
              <a:cs typeface="Times New Roman" panose="02020603050405020304"/>
            </a:endParaRPr>
          </a:p>
          <a:p>
            <a:pPr marL="213360" indent="-200660">
              <a:lnSpc>
                <a:spcPts val="1660"/>
              </a:lnSpc>
              <a:buSzPct val="83000"/>
              <a:buFont typeface="Lucida Sans" panose="020B0602030504020204"/>
              <a:buChar char="Ÿ"/>
              <a:tabLst>
                <a:tab pos="213995" algn="l"/>
              </a:tabLst>
            </a:pPr>
            <a:r>
              <a:rPr sz="1500" dirty="0">
                <a:solidFill>
                  <a:srgbClr val="FEFEFE"/>
                </a:solidFill>
                <a:latin typeface="Times New Roman" panose="02020603050405020304"/>
                <a:cs typeface="Times New Roman" panose="02020603050405020304"/>
              </a:rPr>
              <a:t>Quality</a:t>
            </a:r>
            <a:r>
              <a:rPr sz="1500" spc="-100" dirty="0">
                <a:solidFill>
                  <a:srgbClr val="FEFEFE"/>
                </a:solidFill>
                <a:latin typeface="Times New Roman" panose="02020603050405020304"/>
                <a:cs typeface="Times New Roman" panose="02020603050405020304"/>
              </a:rPr>
              <a:t> </a:t>
            </a:r>
            <a:r>
              <a:rPr sz="1500" dirty="0">
                <a:solidFill>
                  <a:srgbClr val="FEFEFE"/>
                </a:solidFill>
                <a:latin typeface="Times New Roman" panose="02020603050405020304"/>
                <a:cs typeface="Times New Roman" panose="02020603050405020304"/>
              </a:rPr>
              <a:t>Management</a:t>
            </a:r>
            <a:endParaRPr sz="1500">
              <a:latin typeface="Times New Roman" panose="02020603050405020304"/>
              <a:cs typeface="Times New Roman" panose="02020603050405020304"/>
            </a:endParaRPr>
          </a:p>
          <a:p>
            <a:pPr marL="213360" indent="-200660">
              <a:lnSpc>
                <a:spcPts val="1660"/>
              </a:lnSpc>
              <a:buSzPct val="83000"/>
              <a:buFont typeface="Lucida Sans" panose="020B0602030504020204"/>
              <a:buChar char="Ÿ"/>
              <a:tabLst>
                <a:tab pos="213995" algn="l"/>
              </a:tabLst>
            </a:pPr>
            <a:r>
              <a:rPr sz="1500" dirty="0">
                <a:solidFill>
                  <a:srgbClr val="FEFEFE"/>
                </a:solidFill>
                <a:latin typeface="Times New Roman" panose="02020603050405020304"/>
                <a:cs typeface="Times New Roman" panose="02020603050405020304"/>
              </a:rPr>
              <a:t>Risk</a:t>
            </a:r>
            <a:r>
              <a:rPr sz="1500" spc="-100" dirty="0">
                <a:solidFill>
                  <a:srgbClr val="FEFEFE"/>
                </a:solidFill>
                <a:latin typeface="Times New Roman" panose="02020603050405020304"/>
                <a:cs typeface="Times New Roman" panose="02020603050405020304"/>
              </a:rPr>
              <a:t> </a:t>
            </a:r>
            <a:r>
              <a:rPr sz="1500" dirty="0">
                <a:solidFill>
                  <a:srgbClr val="FEFEFE"/>
                </a:solidFill>
                <a:latin typeface="Times New Roman" panose="02020603050405020304"/>
                <a:cs typeface="Times New Roman" panose="02020603050405020304"/>
              </a:rPr>
              <a:t>Management.</a:t>
            </a:r>
            <a:endParaRPr sz="1500">
              <a:latin typeface="Times New Roman" panose="02020603050405020304"/>
              <a:cs typeface="Times New Roman" panose="02020603050405020304"/>
            </a:endParaRPr>
          </a:p>
          <a:p>
            <a:pPr marL="213360" indent="-200660">
              <a:lnSpc>
                <a:spcPts val="1730"/>
              </a:lnSpc>
              <a:buSzPct val="83000"/>
              <a:buFont typeface="Lucida Sans" panose="020B0602030504020204"/>
              <a:buChar char="Ÿ"/>
              <a:tabLst>
                <a:tab pos="213995" algn="l"/>
              </a:tabLst>
            </a:pPr>
            <a:r>
              <a:rPr sz="1500" dirty="0">
                <a:solidFill>
                  <a:srgbClr val="FEFEFE"/>
                </a:solidFill>
                <a:latin typeface="Times New Roman" panose="02020603050405020304"/>
                <a:cs typeface="Times New Roman" panose="02020603050405020304"/>
              </a:rPr>
              <a:t>EHS</a:t>
            </a:r>
            <a:r>
              <a:rPr sz="1500" spc="-100" dirty="0">
                <a:solidFill>
                  <a:srgbClr val="FEFEFE"/>
                </a:solidFill>
                <a:latin typeface="Times New Roman" panose="02020603050405020304"/>
                <a:cs typeface="Times New Roman" panose="02020603050405020304"/>
              </a:rPr>
              <a:t> </a:t>
            </a:r>
            <a:r>
              <a:rPr sz="1500" dirty="0">
                <a:solidFill>
                  <a:srgbClr val="FEFEFE"/>
                </a:solidFill>
                <a:latin typeface="Times New Roman" panose="02020603050405020304"/>
                <a:cs typeface="Times New Roman" panose="02020603050405020304"/>
              </a:rPr>
              <a:t>Managemen</a:t>
            </a:r>
            <a:endParaRPr sz="1500">
              <a:latin typeface="Times New Roman" panose="02020603050405020304"/>
              <a:cs typeface="Times New Roman" panose="02020603050405020304"/>
            </a:endParaRPr>
          </a:p>
        </p:txBody>
      </p:sp>
      <p:graphicFrame>
        <p:nvGraphicFramePr>
          <p:cNvPr id="30" name="Content Placeholder 29"/>
          <p:cNvGraphicFramePr>
            <a:graphicFrameLocks noGrp="1"/>
          </p:cNvGraphicFramePr>
          <p:nvPr>
            <p:ph sz="quarter" idx="1"/>
          </p:nvPr>
        </p:nvGraphicFramePr>
        <p:xfrm>
          <a:off x="4180679" y="1840096"/>
          <a:ext cx="6172812" cy="54472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2" name="Title 27"/>
          <p:cNvSpPr txBox="1"/>
          <p:nvPr/>
        </p:nvSpPr>
        <p:spPr>
          <a:xfrm>
            <a:off x="6162075" y="3780529"/>
            <a:ext cx="2286227" cy="1458750"/>
          </a:xfrm>
          <a:prstGeom prst="rect">
            <a:avLst/>
          </a:prstGeom>
          <a:solidFill>
            <a:schemeClr val="bg2">
              <a:lumMod val="40000"/>
              <a:lumOff val="60000"/>
            </a:schemeClr>
          </a:solidFill>
        </p:spPr>
        <p:txBody>
          <a:bodyPr lIns="104325" tIns="52162" rIns="104325" bIns="52162" anchor="ctr">
            <a:no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2400" b="1" cap="all" dirty="0" smtClean="0">
                <a:solidFill>
                  <a:schemeClr val="accent4"/>
                </a:solidFill>
                <a:effectLst/>
                <a:latin typeface="Cambria" panose="02040503050406030204" pitchFamily="18" charset="0"/>
                <a:ea typeface="+mj-ea"/>
                <a:cs typeface="+mj-cs"/>
              </a:rPr>
              <a:t>OMS</a:t>
            </a:r>
            <a:endParaRPr lang="en-US" sz="2400" b="1" cap="all" dirty="0" smtClean="0">
              <a:solidFill>
                <a:schemeClr val="accent4"/>
              </a:solidFill>
              <a:effectLst/>
              <a:latin typeface="Cambria" panose="02040503050406030204"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defRPr/>
            </a:pPr>
            <a:r>
              <a:rPr lang="en-US" sz="2400" b="1" cap="all" dirty="0" smtClean="0">
                <a:solidFill>
                  <a:schemeClr val="accent4"/>
                </a:solidFill>
                <a:effectLst/>
                <a:latin typeface="Cambria" panose="02040503050406030204" pitchFamily="18" charset="0"/>
                <a:ea typeface="+mj-ea"/>
                <a:cs typeface="+mj-cs"/>
              </a:rPr>
              <a:t>OPERATIONAL SUPPORT</a:t>
            </a:r>
            <a:endParaRPr lang="en-US" sz="2400" b="1" cap="all" dirty="0" smtClean="0">
              <a:solidFill>
                <a:schemeClr val="accent4"/>
              </a:solidFill>
              <a:effectLst/>
              <a:latin typeface="Cambria" panose="02040503050406030204" pitchFamily="18" charset="0"/>
              <a:ea typeface="+mj-ea"/>
              <a:cs typeface="+mj-cs"/>
            </a:endParaRPr>
          </a:p>
        </p:txBody>
      </p:sp>
      <p:sp>
        <p:nvSpPr>
          <p:cNvPr id="13" name="Title 7"/>
          <p:cNvSpPr txBox="1"/>
          <p:nvPr/>
        </p:nvSpPr>
        <p:spPr>
          <a:xfrm>
            <a:off x="1132384" y="493489"/>
            <a:ext cx="9216466" cy="677582"/>
          </a:xfrm>
          <a:prstGeom prst="rect">
            <a:avLst/>
          </a:prstGeom>
        </p:spPr>
        <p:txBody>
          <a:bodyPr lIns="104325" tIns="52162" rIns="104325" bIns="104325" anchor="b" anchorCtr="0">
            <a:normAutofit fontScale="70000"/>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500" b="1" i="0" u="none" strike="noStrike" kern="1200" cap="all" spc="0" normalizeH="0" baseline="0" noProof="0" dirty="0" smtClean="0">
                <a:solidFill>
                  <a:schemeClr val="accent4"/>
                </a:solidFill>
                <a:effectLst/>
                <a:uLnTx/>
                <a:uFillTx/>
                <a:latin typeface="Cambria" panose="02040503050406030204" pitchFamily="18" charset="0"/>
                <a:ea typeface="+mj-ea"/>
                <a:cs typeface="+mj-cs"/>
              </a:rPr>
              <a:t>OMS - TRANSITION SUPPORT &amp; QUALITY CONTROL PROCESS</a:t>
            </a:r>
            <a:endParaRPr kumimoji="0" lang="en-US" sz="3500" b="1" i="0" u="none" strike="noStrike" kern="1200" cap="all" spc="0" normalizeH="0" baseline="0" noProof="0" dirty="0" smtClean="0">
              <a:solidFill>
                <a:schemeClr val="accent4"/>
              </a:solidFill>
              <a:effectLst/>
              <a:uLnTx/>
              <a:uFillTx/>
              <a:latin typeface="Cambria" panose="02040503050406030204" pitchFamily="18" charset="0"/>
              <a:ea typeface="+mj-ea"/>
              <a:cs typeface="+mj-cs"/>
            </a:endParaRPr>
          </a:p>
        </p:txBody>
      </p:sp>
      <p:graphicFrame>
        <p:nvGraphicFramePr>
          <p:cNvPr id="14" name="Diagram 13"/>
          <p:cNvGraphicFramePr/>
          <p:nvPr/>
        </p:nvGraphicFramePr>
        <p:xfrm>
          <a:off x="294094" y="2181441"/>
          <a:ext cx="3734170" cy="42676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5" name="Group 4"/>
          <p:cNvGrpSpPr/>
          <p:nvPr/>
        </p:nvGrpSpPr>
        <p:grpSpPr bwMode="auto">
          <a:xfrm>
            <a:off x="424766" y="504572"/>
            <a:ext cx="10337979" cy="1186793"/>
            <a:chOff x="375" y="192"/>
            <a:chExt cx="4826" cy="576"/>
          </a:xfrm>
        </p:grpSpPr>
        <p:sp>
          <p:nvSpPr>
            <p:cNvPr id="6"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7"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29"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4"/>
          <p:cNvGrpSpPr/>
          <p:nvPr/>
        </p:nvGrpSpPr>
        <p:grpSpPr bwMode="auto">
          <a:xfrm>
            <a:off x="272366" y="504572"/>
            <a:ext cx="10337979" cy="1186793"/>
            <a:chOff x="375" y="192"/>
            <a:chExt cx="4826" cy="576"/>
          </a:xfrm>
        </p:grpSpPr>
        <p:sp>
          <p:nvSpPr>
            <p:cNvPr id="6"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7"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29"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grpSp>
      <p:sp>
        <p:nvSpPr>
          <p:cNvPr id="30" name="Title 6"/>
          <p:cNvSpPr>
            <a:spLocks noGrp="1"/>
          </p:cNvSpPr>
          <p:nvPr/>
        </p:nvSpPr>
        <p:spPr>
          <a:xfrm>
            <a:off x="1453083" y="504875"/>
            <a:ext cx="7912250" cy="753820"/>
          </a:xfrm>
          <a:prstGeom prst="rect">
            <a:avLst/>
          </a:prstGeom>
          <a:noFill/>
          <a:ln w="9525">
            <a:noFill/>
          </a:ln>
        </p:spPr>
        <p:txBody>
          <a:bodyPr anchor="ctr">
            <a:noAutofit/>
            <a:scene3d>
              <a:camera prst="orthographicFront"/>
              <a:lightRig rig="soft" dir="t">
                <a:rot lat="0" lon="0" rev="15600000"/>
              </a:lightRig>
            </a:scene3d>
            <a:sp3d extrusionH="57150" prstMaterial="softEdge">
              <a:bevelT w="25400" h="38100"/>
            </a:sp3d>
          </a:bodyPr>
          <a:lstStyle>
            <a:lvl1pPr algn="ctr" rtl="0" fontAlgn="base">
              <a:spcBef>
                <a:spcPct val="0"/>
              </a:spcBef>
              <a:spcAft>
                <a:spcPct val="0"/>
              </a:spcAft>
              <a:defRPr sz="485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r>
              <a:rPr lang="en-US" sz="2800" b="1" cap="all" dirty="0" smtClean="0">
                <a:solidFill>
                  <a:schemeClr val="accent4"/>
                </a:solidFill>
                <a:effectLst/>
                <a:latin typeface="Cambria" panose="02040503050406030204" pitchFamily="18" charset="0"/>
              </a:rPr>
              <a:t>OMS - CONTRACT MODULE - AS YOU NEED </a:t>
            </a:r>
            <a:endParaRPr lang="en-US" sz="2800" b="1" cap="all" dirty="0" smtClean="0">
              <a:solidFill>
                <a:schemeClr val="accent4"/>
              </a:solidFill>
              <a:effectLst/>
              <a:latin typeface="Cambria" panose="02040503050406030204" pitchFamily="18" charset="0"/>
            </a:endParaRPr>
          </a:p>
        </p:txBody>
      </p:sp>
      <p:graphicFrame>
        <p:nvGraphicFramePr>
          <p:cNvPr id="2" name="Diagram 1"/>
          <p:cNvGraphicFramePr/>
          <p:nvPr/>
        </p:nvGraphicFramePr>
        <p:xfrm>
          <a:off x="827546" y="1952819"/>
          <a:ext cx="9625015" cy="487432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ChangeAspect="1"/>
          </p:cNvSpPr>
          <p:nvPr/>
        </p:nvSpPr>
        <p:spPr>
          <a:xfrm>
            <a:off x="1208584" y="5763281"/>
            <a:ext cx="9180911" cy="276860"/>
          </a:xfrm>
          <a:prstGeom prst="rect">
            <a:avLst/>
          </a:prstGeom>
          <a:gradFill>
            <a:gsLst>
              <a:gs pos="0">
                <a:srgbClr val="FE4444"/>
              </a:gs>
              <a:gs pos="100000">
                <a:srgbClr val="832B2B"/>
              </a:gs>
            </a:gsLst>
            <a:lin ang="5400000" scaled="0"/>
          </a:gradFill>
        </p:spPr>
        <p:style>
          <a:lnRef idx="2">
            <a:schemeClr val="accent2"/>
          </a:lnRef>
          <a:fillRef idx="1">
            <a:schemeClr val="lt1"/>
          </a:fillRef>
          <a:effectRef idx="0">
            <a:schemeClr val="accent2"/>
          </a:effectRef>
          <a:fontRef idx="minor">
            <a:schemeClr val="dk1"/>
          </a:fontRef>
        </p:style>
        <p:txBody>
          <a:bodyPr vert="horz" wrap="square" lIns="0" tIns="0" rIns="0" bIns="0" rtlCol="0" anchor="ctr">
            <a:spAutoFit/>
            <a:scene3d>
              <a:camera prst="orthographicFront"/>
              <a:lightRig rig="threePt" dir="t"/>
            </a:scene3d>
          </a:bodyPr>
          <a:lstStyle/>
          <a:p>
            <a:pPr marL="12700" algn="ctr">
              <a:lnSpc>
                <a:spcPct val="100000"/>
              </a:lnSpc>
            </a:pPr>
            <a:r>
              <a:rPr lang="en-US" b="1" spc="-5" dirty="0" smtClean="0">
                <a:solidFill>
                  <a:schemeClr val="bg1"/>
                </a:solidFill>
                <a:effectLst>
                  <a:outerShdw blurRad="38100" dist="19050" dir="2700000" algn="tl" rotWithShape="0">
                    <a:schemeClr val="dk1">
                      <a:alpha val="40000"/>
                    </a:schemeClr>
                  </a:outerShdw>
                </a:effectLst>
                <a:latin typeface="Arial Black" panose="020B0A04020102020204" pitchFamily="34" charset="0"/>
                <a:cs typeface="Aharoni" panose="02010803020104030203" pitchFamily="2" charset="-79"/>
              </a:rPr>
              <a:t>Orion Management Services</a:t>
            </a:r>
            <a:endParaRPr lang="en-US" b="1" spc="-5" dirty="0" smtClean="0">
              <a:solidFill>
                <a:schemeClr val="bg1"/>
              </a:solidFill>
              <a:effectLst>
                <a:outerShdw blurRad="38100" dist="19050" dir="2700000" algn="tl" rotWithShape="0">
                  <a:schemeClr val="dk1">
                    <a:alpha val="40000"/>
                  </a:schemeClr>
                </a:outerShdw>
              </a:effectLst>
              <a:latin typeface="Arial Black" panose="020B0A04020102020204" pitchFamily="34" charset="0"/>
              <a:cs typeface="Aharoni" panose="02010803020104030203" pitchFamily="2" charset="-79"/>
            </a:endParaRPr>
          </a:p>
        </p:txBody>
      </p:sp>
      <p:sp>
        <p:nvSpPr>
          <p:cNvPr id="7" name="object 7"/>
          <p:cNvSpPr txBox="1"/>
          <p:nvPr/>
        </p:nvSpPr>
        <p:spPr>
          <a:xfrm>
            <a:off x="1208584" y="6615391"/>
            <a:ext cx="9538646" cy="923290"/>
          </a:xfrm>
          <a:prstGeom prst="rect">
            <a:avLst/>
          </a:prstGeom>
        </p:spPr>
        <p:txBody>
          <a:bodyPr vert="horz" wrap="square" lIns="0" tIns="0" rIns="0" bIns="0" rtlCol="0">
            <a:spAutoFit/>
          </a:bodyPr>
          <a:lstStyle/>
          <a:p>
            <a:pPr marL="8255" algn="l">
              <a:lnSpc>
                <a:spcPct val="100000"/>
              </a:lnSpc>
            </a:pPr>
            <a:r>
              <a:rPr lang="en-US" sz="2000" dirty="0">
                <a:solidFill>
                  <a:srgbClr val="373435"/>
                </a:solidFill>
                <a:latin typeface="Cambria" panose="02040503050406030204" pitchFamily="18" charset="0"/>
                <a:cs typeface="Times New Roman" panose="02020603050405020304"/>
              </a:rPr>
              <a:t>Web mail - HDOMS.INFO@GMAIL.COM </a:t>
            </a:r>
            <a:endParaRPr lang="en-US" sz="2000" dirty="0">
              <a:solidFill>
                <a:srgbClr val="373435"/>
              </a:solidFill>
              <a:latin typeface="Cambria" panose="02040503050406030204" pitchFamily="18" charset="0"/>
              <a:cs typeface="Times New Roman" panose="02020603050405020304"/>
            </a:endParaRPr>
          </a:p>
          <a:p>
            <a:pPr marL="8255" algn="l">
              <a:lnSpc>
                <a:spcPct val="100000"/>
              </a:lnSpc>
            </a:pPr>
            <a:r>
              <a:rPr lang="en-US" sz="2000" dirty="0">
                <a:solidFill>
                  <a:srgbClr val="373435"/>
                </a:solidFill>
                <a:latin typeface="Cambria" panose="02040503050406030204" pitchFamily="18" charset="0"/>
                <a:cs typeface="Times New Roman" panose="02020603050405020304"/>
              </a:rPr>
              <a:t>Web - www.orionmanagementservices.org</a:t>
            </a:r>
            <a:endParaRPr lang="en-US" sz="2000" dirty="0">
              <a:solidFill>
                <a:srgbClr val="373435"/>
              </a:solidFill>
              <a:latin typeface="Cambria" panose="02040503050406030204" pitchFamily="18" charset="0"/>
              <a:cs typeface="Times New Roman" panose="02020603050405020304"/>
            </a:endParaRPr>
          </a:p>
          <a:p>
            <a:pPr marL="8255" algn="l">
              <a:lnSpc>
                <a:spcPct val="100000"/>
              </a:lnSpc>
            </a:pPr>
            <a:r>
              <a:rPr sz="2000" dirty="0">
                <a:solidFill>
                  <a:srgbClr val="373435"/>
                </a:solidFill>
                <a:latin typeface="Cambria" panose="02040503050406030204" pitchFamily="18" charset="0"/>
                <a:cs typeface="Times New Roman" panose="02020603050405020304"/>
              </a:rPr>
              <a:t>Contact</a:t>
            </a:r>
            <a:r>
              <a:rPr sz="2000" spc="-100" dirty="0">
                <a:solidFill>
                  <a:srgbClr val="373435"/>
                </a:solidFill>
                <a:latin typeface="Cambria" panose="02040503050406030204" pitchFamily="18" charset="0"/>
                <a:cs typeface="Times New Roman" panose="02020603050405020304"/>
              </a:rPr>
              <a:t> </a:t>
            </a:r>
            <a:r>
              <a:rPr sz="2000" dirty="0">
                <a:solidFill>
                  <a:srgbClr val="373435"/>
                </a:solidFill>
                <a:latin typeface="Cambria" panose="02040503050406030204" pitchFamily="18" charset="0"/>
                <a:cs typeface="Times New Roman" panose="02020603050405020304"/>
              </a:rPr>
              <a:t>us</a:t>
            </a:r>
            <a:r>
              <a:rPr sz="2000" dirty="0" smtClean="0">
                <a:solidFill>
                  <a:srgbClr val="373435"/>
                </a:solidFill>
                <a:latin typeface="Cambria" panose="02040503050406030204" pitchFamily="18" charset="0"/>
                <a:cs typeface="Times New Roman" panose="02020603050405020304"/>
              </a:rPr>
              <a:t>:</a:t>
            </a:r>
            <a:r>
              <a:rPr lang="en-US" sz="2000" dirty="0" smtClean="0">
                <a:solidFill>
                  <a:srgbClr val="373435"/>
                </a:solidFill>
                <a:latin typeface="Cambria" panose="02040503050406030204" pitchFamily="18" charset="0"/>
                <a:cs typeface="Times New Roman" panose="02020603050405020304"/>
              </a:rPr>
              <a:t> +91-  </a:t>
            </a:r>
            <a:r>
              <a:rPr lang="en-US" sz="2000" spc="-5" dirty="0" smtClean="0">
                <a:solidFill>
                  <a:srgbClr val="373435"/>
                </a:solidFill>
                <a:latin typeface="Cambria" panose="02040503050406030204" pitchFamily="18" charset="0"/>
                <a:cs typeface="Times New Roman" panose="02020603050405020304"/>
              </a:rPr>
              <a:t>8799705931 / 9899380761</a:t>
            </a:r>
            <a:endParaRPr sz="2000" smtClean="0">
              <a:latin typeface="Cambria" panose="02040503050406030204" pitchFamily="18" charset="0"/>
              <a:cs typeface="Times New Roman" panose="02020603050405020304"/>
            </a:endParaRPr>
          </a:p>
        </p:txBody>
      </p:sp>
      <p:pic>
        <p:nvPicPr>
          <p:cNvPr id="9" name="Picture 8" descr="Thank-You-Image-1.jpg"/>
          <p:cNvPicPr>
            <a:picLocks noChangeAspect="1"/>
          </p:cNvPicPr>
          <p:nvPr/>
        </p:nvPicPr>
        <p:blipFill>
          <a:blip r:embed="rId1" cstate="print"/>
          <a:stretch>
            <a:fillRect/>
          </a:stretch>
        </p:blipFill>
        <p:spPr>
          <a:xfrm>
            <a:off x="1970659" y="0"/>
            <a:ext cx="7544548" cy="3657963"/>
          </a:xfrm>
          <a:prstGeom prst="rect">
            <a:avLst/>
          </a:prstGeom>
        </p:spPr>
      </p:pic>
      <p:sp>
        <p:nvSpPr>
          <p:cNvPr id="10" name="object 7"/>
          <p:cNvSpPr txBox="1"/>
          <p:nvPr/>
        </p:nvSpPr>
        <p:spPr>
          <a:xfrm>
            <a:off x="903754" y="6308319"/>
            <a:ext cx="9538646" cy="307340"/>
          </a:xfrm>
          <a:prstGeom prst="rect">
            <a:avLst/>
          </a:prstGeom>
        </p:spPr>
        <p:txBody>
          <a:bodyPr vert="horz" wrap="square" lIns="0" tIns="0" rIns="0" bIns="0" rtlCol="0">
            <a:spAutoFit/>
          </a:bodyPr>
          <a:lstStyle/>
          <a:p>
            <a:pPr marL="8255" algn="ctr">
              <a:lnSpc>
                <a:spcPct val="100000"/>
              </a:lnSpc>
            </a:pPr>
            <a:r>
              <a:rPr lang="en-US" sz="2000" dirty="0" smtClean="0">
                <a:solidFill>
                  <a:srgbClr val="373435"/>
                </a:solidFill>
                <a:latin typeface="Cambria" panose="02040503050406030204" pitchFamily="18" charset="0"/>
                <a:cs typeface="Times New Roman" panose="02020603050405020304"/>
              </a:rPr>
              <a:t>Office Address:  F-412, SGM Nagar, NIT, Faridabad, Haryana - 121001</a:t>
            </a:r>
            <a:endParaRPr sz="2000" dirty="0">
              <a:latin typeface="Cambria" panose="02040503050406030204" pitchFamily="18" charset="0"/>
              <a:cs typeface="Times New Roman" panose="0202060305040502030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769" y="0"/>
            <a:ext cx="10693191" cy="7561059"/>
          </a:xfrm>
          <a:custGeom>
            <a:avLst/>
            <a:gdLst/>
            <a:ahLst/>
            <a:cxnLst/>
            <a:rect l="l" t="t" r="r" b="b"/>
            <a:pathLst>
              <a:path w="10692130" h="7560309">
                <a:moveTo>
                  <a:pt x="0" y="0"/>
                </a:moveTo>
                <a:lnTo>
                  <a:pt x="10692003" y="0"/>
                </a:lnTo>
                <a:lnTo>
                  <a:pt x="10692003" y="7560005"/>
                </a:lnTo>
                <a:lnTo>
                  <a:pt x="0" y="7560005"/>
                </a:lnTo>
                <a:lnTo>
                  <a:pt x="0" y="0"/>
                </a:lnTo>
                <a:close/>
              </a:path>
            </a:pathLst>
          </a:custGeom>
          <a:ln w="6349">
            <a:solidFill>
              <a:srgbClr val="373435"/>
            </a:solidFill>
          </a:ln>
        </p:spPr>
        <p:txBody>
          <a:bodyPr wrap="square" lIns="0" tIns="0" rIns="0" bIns="0" rtlCol="0"/>
          <a:lstStyle/>
          <a:p/>
        </p:txBody>
      </p:sp>
      <p:sp>
        <p:nvSpPr>
          <p:cNvPr id="7" name="Title 6"/>
          <p:cNvSpPr>
            <a:spLocks noGrp="1"/>
          </p:cNvSpPr>
          <p:nvPr>
            <p:ph type="title"/>
          </p:nvPr>
        </p:nvSpPr>
        <p:spPr>
          <a:xfrm>
            <a:off x="1337945" y="273685"/>
            <a:ext cx="8888095" cy="1061085"/>
          </a:xfrm>
        </p:spPr>
        <p:txBody>
          <a:bodyPr>
            <a:scene3d>
              <a:camera prst="orthographicFront"/>
              <a:lightRig rig="soft" dir="t">
                <a:rot lat="0" lon="0" rev="15600000"/>
              </a:lightRig>
            </a:scene3d>
            <a:sp3d extrusionH="57150" prstMaterial="softEdge">
              <a:bevelT w="25400" h="38100"/>
            </a:sp3d>
          </a:bodyPr>
          <a:lstStyle/>
          <a:p>
            <a:r>
              <a:rPr lang="en-US" sz="4000" b="1" cap="all" dirty="0" smtClean="0">
                <a:solidFill>
                  <a:schemeClr val="tx1"/>
                </a:solidFill>
                <a:effectLst/>
                <a:latin typeface="Cambria" panose="02040503050406030204" pitchFamily="18" charset="0"/>
              </a:rPr>
              <a:t>Orion Management Services</a:t>
            </a:r>
            <a:endParaRPr lang="en-US" sz="4000" b="1" cap="all" dirty="0" smtClean="0">
              <a:solidFill>
                <a:schemeClr val="tx1"/>
              </a:solidFill>
              <a:effectLst/>
              <a:latin typeface="Cambria" panose="02040503050406030204" pitchFamily="18" charset="0"/>
            </a:endParaRPr>
          </a:p>
        </p:txBody>
      </p:sp>
      <p:grpSp>
        <p:nvGrpSpPr>
          <p:cNvPr id="10" name="Group 4"/>
          <p:cNvGrpSpPr/>
          <p:nvPr/>
        </p:nvGrpSpPr>
        <p:grpSpPr bwMode="auto">
          <a:xfrm>
            <a:off x="272366" y="504572"/>
            <a:ext cx="10337979" cy="1186793"/>
            <a:chOff x="375" y="192"/>
            <a:chExt cx="4826" cy="576"/>
          </a:xfrm>
        </p:grpSpPr>
        <p:sp>
          <p:nvSpPr>
            <p:cNvPr id="12"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lstStyle/>
            <a:p>
              <a:pPr algn="ctr" defTabSz="1043305">
                <a:defRPr/>
              </a:pPr>
              <a:endParaRPr lang="en-US" dirty="0">
                <a:solidFill>
                  <a:srgbClr val="4D5B6B"/>
                </a:solidFill>
              </a:endParaRPr>
            </a:p>
          </p:txBody>
        </p:sp>
        <p:sp>
          <p:nvSpPr>
            <p:cNvPr id="13"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lstStyle/>
            <a:p>
              <a:pPr algn="ctr" defTabSz="1043305">
                <a:defRPr/>
              </a:pPr>
              <a:endParaRPr lang="en-US" dirty="0">
                <a:solidFill>
                  <a:srgbClr val="4D5B6B"/>
                </a:solidFill>
              </a:endParaRPr>
            </a:p>
          </p:txBody>
        </p:sp>
        <p:sp>
          <p:nvSpPr>
            <p:cNvPr id="14"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lstStyle/>
            <a:p>
              <a:pPr algn="ctr" defTabSz="1043305">
                <a:defRPr/>
              </a:pPr>
              <a:endParaRPr lang="en-US" dirty="0">
                <a:solidFill>
                  <a:srgbClr val="4D5B6B"/>
                </a:solidFill>
              </a:endParaRPr>
            </a:p>
          </p:txBody>
        </p:sp>
      </p:grpSp>
      <p:sp>
        <p:nvSpPr>
          <p:cNvPr id="7174" name="TextBox 36"/>
          <p:cNvSpPr txBox="1"/>
          <p:nvPr/>
        </p:nvSpPr>
        <p:spPr>
          <a:xfrm>
            <a:off x="217170" y="1855470"/>
            <a:ext cx="10364470" cy="4288790"/>
          </a:xfrm>
          <a:prstGeom prst="rect">
            <a:avLst/>
          </a:prstGeom>
          <a:noFill/>
          <a:ln w="9525">
            <a:noFill/>
          </a:ln>
        </p:spPr>
        <p:txBody>
          <a:bodyPr wrap="square" lIns="72475" tIns="36238" rIns="72475" bIns="36238">
            <a:spAutoFit/>
          </a:bodyPr>
          <a:p>
            <a:pPr algn="just"/>
            <a:r>
              <a:rPr sz="2000" dirty="0">
                <a:cs typeface="+mn-lt"/>
              </a:rPr>
              <a:t>The Facility Management vertical has  a strong  team of technical </a:t>
            </a:r>
            <a:r>
              <a:rPr lang="en-US" sz="2000" dirty="0">
                <a:cs typeface="+mn-lt"/>
              </a:rPr>
              <a:t>&amp; HK </a:t>
            </a:r>
            <a:r>
              <a:rPr sz="2000" dirty="0">
                <a:cs typeface="+mn-lt"/>
              </a:rPr>
              <a:t>resources</a:t>
            </a:r>
            <a:r>
              <a:rPr lang="en-US" sz="2000" dirty="0">
                <a:cs typeface="+mn-lt"/>
              </a:rPr>
              <a:t>, </a:t>
            </a:r>
            <a:r>
              <a:rPr sz="2000" dirty="0">
                <a:cs typeface="+mn-lt"/>
              </a:rPr>
              <a:t>which is committed to strong service  delivery. The Company manages facilities management portfolio spread over </a:t>
            </a:r>
            <a:r>
              <a:rPr lang="en-US" sz="2000" dirty="0">
                <a:cs typeface="+mn-lt"/>
              </a:rPr>
              <a:t>Delhi /NCR</a:t>
            </a:r>
            <a:r>
              <a:rPr sz="2000" dirty="0">
                <a:cs typeface="+mn-lt"/>
              </a:rPr>
              <a:t>. </a:t>
            </a:r>
            <a:r>
              <a:rPr lang="en-US" sz="2000" dirty="0">
                <a:cs typeface="+mn-lt"/>
              </a:rPr>
              <a:t>The OMS comp</a:t>
            </a:r>
            <a:r>
              <a:rPr sz="2000" dirty="0">
                <a:cs typeface="+mn-lt"/>
              </a:rPr>
              <a:t>any’s approach to Facility Management extends beyond day to day operations to overall equipment maintenance, life cycle enhancement and capital value protection for our clients.</a:t>
            </a:r>
            <a:endParaRPr sz="2000" dirty="0">
              <a:cs typeface="+mn-lt"/>
            </a:endParaRPr>
          </a:p>
          <a:p>
            <a:pPr algn="just"/>
            <a:endParaRPr sz="2000" dirty="0">
              <a:cs typeface="+mn-lt"/>
            </a:endParaRPr>
          </a:p>
          <a:p>
            <a:pPr algn="just"/>
            <a:r>
              <a:rPr lang="en-US" sz="2000" dirty="0">
                <a:cs typeface="+mn-lt"/>
              </a:rPr>
              <a:t>Our</a:t>
            </a:r>
            <a:r>
              <a:rPr sz="2000" dirty="0">
                <a:cs typeface="+mn-lt"/>
              </a:rPr>
              <a:t> Energy </a:t>
            </a:r>
            <a:r>
              <a:rPr lang="en-US" sz="2000" dirty="0">
                <a:cs typeface="+mn-lt"/>
              </a:rPr>
              <a:t>Audit &amp; Engineering serices </a:t>
            </a:r>
            <a:r>
              <a:rPr sz="2000" dirty="0">
                <a:cs typeface="+mn-lt"/>
              </a:rPr>
              <a:t>vertical </a:t>
            </a:r>
            <a:r>
              <a:rPr lang="en-US" sz="2000" dirty="0">
                <a:cs typeface="+mn-lt"/>
              </a:rPr>
              <a:t>is an added benefit to serve client needs with</a:t>
            </a:r>
            <a:r>
              <a:rPr sz="2000" dirty="0">
                <a:cs typeface="+mn-lt"/>
              </a:rPr>
              <a:t> expertise and  services for comprehensive </a:t>
            </a:r>
            <a:r>
              <a:rPr lang="en-US" sz="2000" dirty="0">
                <a:cs typeface="+mn-lt"/>
              </a:rPr>
              <a:t>AMC / </a:t>
            </a:r>
            <a:r>
              <a:rPr sz="2000" dirty="0">
                <a:cs typeface="+mn-lt"/>
              </a:rPr>
              <a:t>O&amp;M services for Power Plants and Industrial </a:t>
            </a:r>
            <a:r>
              <a:rPr lang="en-US" sz="2000" dirty="0">
                <a:cs typeface="+mn-lt"/>
              </a:rPr>
              <a:t>f</a:t>
            </a:r>
            <a:r>
              <a:rPr sz="2000" dirty="0">
                <a:cs typeface="+mn-lt"/>
              </a:rPr>
              <a:t>acilities covering </a:t>
            </a:r>
            <a:r>
              <a:rPr lang="en-US" sz="2000" dirty="0">
                <a:cs typeface="+mn-lt"/>
              </a:rPr>
              <a:t>HT / LT, </a:t>
            </a:r>
            <a:r>
              <a:rPr sz="2000" dirty="0">
                <a:cs typeface="+mn-lt"/>
              </a:rPr>
              <a:t>Steam Systems, Water Treatment Plants and Electrical &amp; Mechanical Utility Systems. </a:t>
            </a:r>
            <a:endParaRPr sz="2000" dirty="0">
              <a:cs typeface="+mn-lt"/>
            </a:endParaRPr>
          </a:p>
          <a:p>
            <a:pPr algn="just"/>
            <a:endParaRPr sz="2000" dirty="0">
              <a:cs typeface="+mn-lt"/>
            </a:endParaRPr>
          </a:p>
          <a:p>
            <a:pPr algn="just"/>
            <a:r>
              <a:rPr sz="2000" dirty="0">
                <a:cs typeface="+mn-lt"/>
              </a:rPr>
              <a:t>Business also provides Technical Services such as Supervisory Services </a:t>
            </a:r>
            <a:r>
              <a:rPr lang="en-US" sz="2000" dirty="0">
                <a:cs typeface="+mn-lt"/>
              </a:rPr>
              <a:t>for </a:t>
            </a:r>
            <a:r>
              <a:rPr sz="2000" dirty="0">
                <a:cs typeface="+mn-lt"/>
              </a:rPr>
              <a:t>Due Diligence, Project Management Services and Technical &amp; Performance Audits.</a:t>
            </a:r>
            <a:endParaRPr sz="2000" dirty="0">
              <a:cs typeface="+mn-lt"/>
            </a:endParaRPr>
          </a:p>
          <a:p>
            <a:pPr algn="just"/>
            <a:r>
              <a:rPr sz="1400" dirty="0">
                <a:latin typeface="Eras Medium ITC" panose="020B0602030504020804" pitchFamily="34" charset="0"/>
              </a:rPr>
              <a:t> </a:t>
            </a:r>
            <a:endParaRPr sz="1400" dirty="0">
              <a:latin typeface="Eras Medium ITC" panose="020B06020305040208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769" y="0"/>
            <a:ext cx="10693191" cy="7561059"/>
          </a:xfrm>
          <a:custGeom>
            <a:avLst/>
            <a:gdLst/>
            <a:ahLst/>
            <a:cxnLst/>
            <a:rect l="l" t="t" r="r" b="b"/>
            <a:pathLst>
              <a:path w="10692130" h="7560309">
                <a:moveTo>
                  <a:pt x="0" y="0"/>
                </a:moveTo>
                <a:lnTo>
                  <a:pt x="10692003" y="0"/>
                </a:lnTo>
                <a:lnTo>
                  <a:pt x="10692003" y="7560005"/>
                </a:lnTo>
                <a:lnTo>
                  <a:pt x="0" y="7560005"/>
                </a:lnTo>
                <a:lnTo>
                  <a:pt x="0" y="0"/>
                </a:lnTo>
                <a:close/>
              </a:path>
            </a:pathLst>
          </a:custGeom>
          <a:ln w="6349">
            <a:solidFill>
              <a:srgbClr val="373435"/>
            </a:solidFill>
          </a:ln>
        </p:spPr>
        <p:txBody>
          <a:bodyPr wrap="square" lIns="0" tIns="0" rIns="0" bIns="0" rtlCol="0"/>
          <a:lstStyle/>
          <a:p/>
        </p:txBody>
      </p:sp>
      <p:sp>
        <p:nvSpPr>
          <p:cNvPr id="7" name="Title 6"/>
          <p:cNvSpPr>
            <a:spLocks noGrp="1"/>
          </p:cNvSpPr>
          <p:nvPr>
            <p:ph type="title"/>
          </p:nvPr>
        </p:nvSpPr>
        <p:spPr>
          <a:xfrm>
            <a:off x="2425700" y="507365"/>
            <a:ext cx="6858635" cy="751205"/>
          </a:xfrm>
        </p:spPr>
        <p:txBody>
          <a:bodyPr>
            <a:noAutofit/>
          </a:bodyPr>
          <a:lstStyle/>
          <a:p>
            <a:r>
              <a:rPr lang="en-US" sz="2800" b="1" cap="all" dirty="0" smtClean="0">
                <a:solidFill>
                  <a:schemeClr val="tx1"/>
                </a:solidFill>
                <a:effectLst>
                  <a:outerShdw blurRad="38100" dist="19050" dir="2700000" algn="tl" rotWithShape="0">
                    <a:schemeClr val="dk1">
                      <a:alpha val="40000"/>
                    </a:schemeClr>
                  </a:outerShdw>
                </a:effectLst>
                <a:latin typeface="Cambria" panose="02040503050406030204" pitchFamily="18" charset="0"/>
              </a:rPr>
              <a:t>Mission – Quality &amp; Sustainability</a:t>
            </a:r>
            <a:endParaRPr lang="en-US" sz="2800" b="1" cap="all" dirty="0" smtClean="0">
              <a:solidFill>
                <a:schemeClr val="tx1"/>
              </a:solidFill>
              <a:effectLst>
                <a:outerShdw blurRad="38100" dist="19050" dir="2700000" algn="tl" rotWithShape="0">
                  <a:schemeClr val="dk1">
                    <a:alpha val="40000"/>
                  </a:schemeClr>
                </a:outerShdw>
              </a:effectLst>
              <a:latin typeface="Cambria" panose="02040503050406030204" pitchFamily="18" charset="0"/>
            </a:endParaRPr>
          </a:p>
        </p:txBody>
      </p:sp>
      <p:sp>
        <p:nvSpPr>
          <p:cNvPr id="8" name="Content Placeholder 7"/>
          <p:cNvSpPr>
            <a:spLocks noGrp="1"/>
          </p:cNvSpPr>
          <p:nvPr>
            <p:ph sz="quarter" idx="1"/>
          </p:nvPr>
        </p:nvSpPr>
        <p:spPr>
          <a:xfrm>
            <a:off x="753879" y="1844223"/>
            <a:ext cx="9292674" cy="4343831"/>
          </a:xfrm>
        </p:spPr>
        <p:txBody>
          <a:bodyPr>
            <a:normAutofit/>
          </a:bodyPr>
          <a:lstStyle/>
          <a:p>
            <a:pPr>
              <a:buFont typeface="Wingdings" panose="05000000000000000000" pitchFamily="2" charset="2"/>
              <a:buChar char="v"/>
            </a:pPr>
            <a:r>
              <a:rPr lang="en-US" sz="18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It’s our passion and commitment to our clients to provide quality services through qualitative approach. </a:t>
            </a:r>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v"/>
            </a:pPr>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2400" dirty="0" smtClean="0">
                <a:latin typeface="Arial" panose="020B0604020202020204" pitchFamily="34" charset="0"/>
                <a:cs typeface="Arial" panose="020B0604020202020204" pitchFamily="34" charset="0"/>
              </a:rPr>
              <a:t>We are enthusiast dedicated professionals with scientific approach, which enables us to create Sustainability to be a better “Service Provider Company” , for our clients.  </a:t>
            </a:r>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Our Prolonged Experience enables us to provide “ Single Window Solution” to each operational or Administrative issue developed at Residential Sites.</a:t>
            </a:r>
            <a:endParaRPr lang="en-US" sz="2400" dirty="0">
              <a:latin typeface="Arial" panose="020B0604020202020204" pitchFamily="34" charset="0"/>
              <a:cs typeface="Arial" panose="020B0604020202020204" pitchFamily="34" charset="0"/>
            </a:endParaRPr>
          </a:p>
        </p:txBody>
      </p:sp>
      <p:grpSp>
        <p:nvGrpSpPr>
          <p:cNvPr id="16" name="Group 4"/>
          <p:cNvGrpSpPr/>
          <p:nvPr/>
        </p:nvGrpSpPr>
        <p:grpSpPr bwMode="auto">
          <a:xfrm>
            <a:off x="653404" y="656987"/>
            <a:ext cx="10337979" cy="1186793"/>
            <a:chOff x="375" y="192"/>
            <a:chExt cx="4826" cy="576"/>
          </a:xfrm>
        </p:grpSpPr>
        <p:sp>
          <p:nvSpPr>
            <p:cNvPr id="17"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lstStyle/>
            <a:p>
              <a:pPr algn="ctr" defTabSz="1043305">
                <a:defRPr/>
              </a:pPr>
              <a:endParaRPr lang="en-US" dirty="0">
                <a:solidFill>
                  <a:srgbClr val="4D5B6B"/>
                </a:solidFill>
              </a:endParaRPr>
            </a:p>
          </p:txBody>
        </p:sp>
        <p:sp>
          <p:nvSpPr>
            <p:cNvPr id="18"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lstStyle/>
            <a:p>
              <a:pPr algn="ctr" defTabSz="1043305">
                <a:defRPr/>
              </a:pPr>
              <a:endParaRPr lang="en-US" dirty="0">
                <a:solidFill>
                  <a:srgbClr val="4D5B6B"/>
                </a:solidFill>
              </a:endParaRPr>
            </a:p>
          </p:txBody>
        </p:sp>
        <p:sp>
          <p:nvSpPr>
            <p:cNvPr id="19"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lstStyle/>
            <a:p>
              <a:pPr algn="ctr" defTabSz="1043305">
                <a:defRPr/>
              </a:pPr>
              <a:endParaRPr lang="en-US" dirty="0">
                <a:solidFill>
                  <a:srgbClr val="4D5B6B"/>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769" y="0"/>
            <a:ext cx="10693191" cy="7561059"/>
          </a:xfrm>
          <a:custGeom>
            <a:avLst/>
            <a:gdLst/>
            <a:ahLst/>
            <a:cxnLst/>
            <a:rect l="l" t="t" r="r" b="b"/>
            <a:pathLst>
              <a:path w="10692130" h="7560309">
                <a:moveTo>
                  <a:pt x="0" y="0"/>
                </a:moveTo>
                <a:lnTo>
                  <a:pt x="10692003" y="0"/>
                </a:lnTo>
                <a:lnTo>
                  <a:pt x="10692003" y="7560005"/>
                </a:lnTo>
                <a:lnTo>
                  <a:pt x="0" y="7560005"/>
                </a:lnTo>
                <a:lnTo>
                  <a:pt x="0" y="0"/>
                </a:lnTo>
                <a:close/>
              </a:path>
            </a:pathLst>
          </a:custGeom>
          <a:ln w="6349">
            <a:solidFill>
              <a:srgbClr val="373435"/>
            </a:solidFill>
          </a:ln>
        </p:spPr>
        <p:txBody>
          <a:bodyPr wrap="square" lIns="0" tIns="0" rIns="0" bIns="0" rtlCol="0"/>
          <a:lstStyle/>
          <a:p/>
        </p:txBody>
      </p:sp>
      <p:sp>
        <p:nvSpPr>
          <p:cNvPr id="7" name="Title 6"/>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en-US" sz="4000" b="1" cap="all" dirty="0" smtClean="0">
                <a:solidFill>
                  <a:schemeClr val="tx1"/>
                </a:solidFill>
                <a:effectLst/>
                <a:latin typeface="Cambria" panose="02040503050406030204" pitchFamily="18" charset="0"/>
              </a:rPr>
              <a:t>OMS SPECIFIC BUSINESS HANDY INFO  </a:t>
            </a:r>
            <a:endParaRPr lang="en-US" sz="4000" b="1" cap="all" dirty="0" smtClean="0">
              <a:solidFill>
                <a:schemeClr val="tx1"/>
              </a:solidFill>
              <a:effectLst/>
              <a:latin typeface="Cambria" panose="02040503050406030204" pitchFamily="18" charset="0"/>
            </a:endParaRPr>
          </a:p>
        </p:txBody>
      </p:sp>
      <p:grpSp>
        <p:nvGrpSpPr>
          <p:cNvPr id="10" name="Group 4"/>
          <p:cNvGrpSpPr/>
          <p:nvPr/>
        </p:nvGrpSpPr>
        <p:grpSpPr bwMode="auto">
          <a:xfrm>
            <a:off x="272366" y="504572"/>
            <a:ext cx="10337979" cy="1186793"/>
            <a:chOff x="375" y="192"/>
            <a:chExt cx="4826" cy="576"/>
          </a:xfrm>
        </p:grpSpPr>
        <p:sp>
          <p:nvSpPr>
            <p:cNvPr id="12"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lstStyle/>
            <a:p>
              <a:pPr algn="ctr" defTabSz="1043305">
                <a:defRPr/>
              </a:pPr>
              <a:endParaRPr lang="en-US" dirty="0">
                <a:solidFill>
                  <a:srgbClr val="4D5B6B"/>
                </a:solidFill>
              </a:endParaRPr>
            </a:p>
          </p:txBody>
        </p:sp>
        <p:sp>
          <p:nvSpPr>
            <p:cNvPr id="13"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lstStyle/>
            <a:p>
              <a:pPr algn="ctr" defTabSz="1043305">
                <a:defRPr/>
              </a:pPr>
              <a:endParaRPr lang="en-US" dirty="0">
                <a:solidFill>
                  <a:srgbClr val="4D5B6B"/>
                </a:solidFill>
              </a:endParaRPr>
            </a:p>
          </p:txBody>
        </p:sp>
        <p:sp>
          <p:nvSpPr>
            <p:cNvPr id="14"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lstStyle/>
            <a:p>
              <a:pPr algn="ctr" defTabSz="1043305">
                <a:defRPr/>
              </a:pPr>
              <a:endParaRPr lang="en-US" dirty="0">
                <a:solidFill>
                  <a:srgbClr val="4D5B6B"/>
                </a:solidFill>
              </a:endParaRPr>
            </a:p>
          </p:txBody>
        </p:sp>
      </p:grpSp>
      <p:graphicFrame>
        <p:nvGraphicFramePr>
          <p:cNvPr id="6" name="Content Placeholder 5"/>
          <p:cNvGraphicFramePr/>
          <p:nvPr>
            <p:ph idx="1"/>
          </p:nvPr>
        </p:nvGraphicFramePr>
        <p:xfrm>
          <a:off x="539972" y="1764813"/>
          <a:ext cx="9719310" cy="4991735"/>
        </p:xfrm>
        <a:graphic>
          <a:graphicData uri="http://schemas.openxmlformats.org/drawingml/2006/table">
            <a:tbl>
              <a:tblPr firstRow="1" bandRow="1">
                <a:tableStyleId>{5C22544A-7EE6-4342-B048-85BDC9FD1C3A}</a:tableStyleId>
              </a:tblPr>
              <a:tblGrid>
                <a:gridCol w="4536440"/>
                <a:gridCol w="3033395"/>
                <a:gridCol w="2149475"/>
              </a:tblGrid>
              <a:tr h="908685">
                <a:tc>
                  <a:txBody>
                    <a:bodyPr/>
                    <a:p>
                      <a:pPr indent="0" algn="ctr">
                        <a:buNone/>
                      </a:pPr>
                      <a:r>
                        <a:rPr lang="en-US" sz="2400" b="1">
                          <a:solidFill>
                            <a:srgbClr val="000000"/>
                          </a:solidFill>
                          <a:latin typeface="Calibri" panose="020F0502020204030204" pitchFamily="34" charset="0"/>
                        </a:rPr>
                        <a:t>Client Name</a:t>
                      </a:r>
                      <a:endParaRPr lang="en-US" sz="2400" b="1">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400" b="1">
                          <a:solidFill>
                            <a:srgbClr val="000000"/>
                          </a:solidFill>
                          <a:latin typeface="Calibri" panose="020F0502020204030204" pitchFamily="34" charset="0"/>
                        </a:rPr>
                        <a:t>Classification</a:t>
                      </a:r>
                      <a:endParaRPr lang="en-US" sz="2400" b="1">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400" b="1">
                          <a:solidFill>
                            <a:srgbClr val="000000"/>
                          </a:solidFill>
                          <a:latin typeface="Calibri" panose="020F0502020204030204" pitchFamily="34" charset="0"/>
                        </a:rPr>
                        <a:t>Location</a:t>
                      </a:r>
                      <a:endParaRPr lang="en-US" sz="2400" b="1">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952500">
                <a:tc>
                  <a:txBody>
                    <a:bodyPr/>
                    <a:p>
                      <a:pPr indent="0">
                        <a:buNone/>
                      </a:pPr>
                      <a:r>
                        <a:rPr lang="en-US" sz="1800" b="0">
                          <a:solidFill>
                            <a:srgbClr val="000000"/>
                          </a:solidFill>
                          <a:latin typeface="Calibri" panose="020F0502020204030204" pitchFamily="34" charset="0"/>
                        </a:rPr>
                        <a:t>Embassy Warehouse, Farukhnagar, Gurgaon</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000000"/>
                          </a:solidFill>
                          <a:latin typeface="Calibri" panose="020F0502020204030204" pitchFamily="34" charset="0"/>
                        </a:rPr>
                        <a:t>Logistics Complex</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000000"/>
                          </a:solidFill>
                          <a:latin typeface="Calibri" panose="020F0502020204030204" pitchFamily="34" charset="0"/>
                        </a:rPr>
                        <a:t>Farukhnagar, Gurgaon</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678180">
                <a:tc>
                  <a:txBody>
                    <a:bodyPr/>
                    <a:p>
                      <a:pPr indent="0">
                        <a:buNone/>
                      </a:pPr>
                      <a:r>
                        <a:rPr lang="en-US" sz="1800" b="0">
                          <a:solidFill>
                            <a:srgbClr val="000000"/>
                          </a:solidFill>
                          <a:latin typeface="Calibri" panose="020F0502020204030204" pitchFamily="34" charset="0"/>
                        </a:rPr>
                        <a:t>VV Giri Institute , Sector 24, Noida</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000000"/>
                          </a:solidFill>
                          <a:latin typeface="Calibri" panose="020F0502020204030204" pitchFamily="34" charset="0"/>
                        </a:rPr>
                        <a:t>Educatinal Institute</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000000"/>
                          </a:solidFill>
                          <a:latin typeface="Calibri" panose="020F0502020204030204" pitchFamily="34" charset="0"/>
                        </a:rPr>
                        <a:t>Noida</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677545">
                <a:tc>
                  <a:txBody>
                    <a:bodyPr/>
                    <a:p>
                      <a:pPr indent="0">
                        <a:buNone/>
                      </a:pPr>
                      <a:r>
                        <a:rPr lang="en-US" sz="1800" b="0">
                          <a:solidFill>
                            <a:srgbClr val="000000"/>
                          </a:solidFill>
                          <a:latin typeface="Calibri" panose="020F0502020204030204" pitchFamily="34" charset="0"/>
                        </a:rPr>
                        <a:t>Sun city Success Tower, Gurgaon</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000000"/>
                          </a:solidFill>
                          <a:latin typeface="Calibri" panose="020F0502020204030204" pitchFamily="34" charset="0"/>
                        </a:rPr>
                        <a:t>Business Center</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000000"/>
                          </a:solidFill>
                          <a:latin typeface="Calibri" panose="020F0502020204030204" pitchFamily="34" charset="0"/>
                        </a:rPr>
                        <a:t>Gurgaon</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11480">
                <a:tc>
                  <a:txBody>
                    <a:bodyPr/>
                    <a:p>
                      <a:pPr indent="0">
                        <a:buNone/>
                      </a:pPr>
                      <a:r>
                        <a:rPr lang="en-US" sz="1800" b="0">
                          <a:solidFill>
                            <a:srgbClr val="000000"/>
                          </a:solidFill>
                          <a:latin typeface="Calibri" panose="020F0502020204030204" pitchFamily="34" charset="0"/>
                        </a:rPr>
                        <a:t>Yantraa, Noida</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000000"/>
                          </a:solidFill>
                          <a:latin typeface="Calibri" panose="020F0502020204030204" pitchFamily="34" charset="0"/>
                        </a:rPr>
                        <a:t>IT &amp; BPO</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000000"/>
                          </a:solidFill>
                          <a:latin typeface="Calibri" panose="020F0502020204030204" pitchFamily="34" charset="0"/>
                        </a:rPr>
                        <a:t>Noida</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11480">
                <a:tc>
                  <a:txBody>
                    <a:bodyPr/>
                    <a:p>
                      <a:pPr indent="0">
                        <a:buNone/>
                      </a:pPr>
                      <a:r>
                        <a:rPr lang="en-US" sz="1800" b="0">
                          <a:solidFill>
                            <a:srgbClr val="000000"/>
                          </a:solidFill>
                          <a:latin typeface="Calibri" panose="020F0502020204030204" pitchFamily="34" charset="0"/>
                        </a:rPr>
                        <a:t>Punj Lloyd, Gurgaon</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000000"/>
                          </a:solidFill>
                          <a:latin typeface="Calibri" panose="020F0502020204030204" pitchFamily="34" charset="0"/>
                        </a:rPr>
                        <a:t>BPO</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000000"/>
                          </a:solidFill>
                          <a:latin typeface="Calibri" panose="020F0502020204030204" pitchFamily="34" charset="0"/>
                        </a:rPr>
                        <a:t>Gurgaon</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951865">
                <a:tc>
                  <a:txBody>
                    <a:bodyPr/>
                    <a:p>
                      <a:pPr indent="0">
                        <a:buNone/>
                      </a:pPr>
                      <a:r>
                        <a:rPr lang="en-US" sz="1800" b="0">
                          <a:solidFill>
                            <a:srgbClr val="000000"/>
                          </a:solidFill>
                          <a:latin typeface="Calibri" panose="020F0502020204030204" pitchFamily="34" charset="0"/>
                        </a:rPr>
                        <a:t>Unity Group, The Amaryllis, Karolbagh, Delhi</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000000"/>
                          </a:solidFill>
                          <a:latin typeface="Calibri" panose="020F0502020204030204" pitchFamily="34" charset="0"/>
                        </a:rPr>
                        <a:t>Residential Society</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000000"/>
                          </a:solidFill>
                          <a:latin typeface="Calibri" panose="020F0502020204030204" pitchFamily="34" charset="0"/>
                        </a:rPr>
                        <a:t>Delhi</a:t>
                      </a:r>
                      <a:endParaRPr lang="en-US" sz="18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769" y="0"/>
            <a:ext cx="10693191" cy="7561059"/>
          </a:xfrm>
          <a:custGeom>
            <a:avLst/>
            <a:gdLst/>
            <a:ahLst/>
            <a:cxnLst/>
            <a:rect l="l" t="t" r="r" b="b"/>
            <a:pathLst>
              <a:path w="10692130" h="7560309">
                <a:moveTo>
                  <a:pt x="0" y="0"/>
                </a:moveTo>
                <a:lnTo>
                  <a:pt x="10692003" y="0"/>
                </a:lnTo>
                <a:lnTo>
                  <a:pt x="10692003" y="7560005"/>
                </a:lnTo>
                <a:lnTo>
                  <a:pt x="0" y="7560005"/>
                </a:lnTo>
                <a:lnTo>
                  <a:pt x="0" y="0"/>
                </a:lnTo>
                <a:close/>
              </a:path>
            </a:pathLst>
          </a:custGeom>
          <a:ln w="6349">
            <a:solidFill>
              <a:srgbClr val="373435"/>
            </a:solidFill>
          </a:ln>
        </p:spPr>
        <p:txBody>
          <a:bodyPr wrap="square" lIns="0" tIns="0" rIns="0" bIns="0" rtlCol="0"/>
          <a:lstStyle/>
          <a:p/>
        </p:txBody>
      </p:sp>
      <p:sp>
        <p:nvSpPr>
          <p:cNvPr id="7" name="Title 6"/>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en-US" sz="4000" b="1" cap="all" dirty="0" smtClean="0">
                <a:solidFill>
                  <a:schemeClr val="tx1"/>
                </a:solidFill>
                <a:effectLst/>
                <a:latin typeface="Cambria" panose="02040503050406030204" pitchFamily="18" charset="0"/>
              </a:rPr>
              <a:t>OMS SPECIFIC BUSINESS HANDY INFO  </a:t>
            </a:r>
            <a:endParaRPr lang="en-US" sz="4000" b="1" cap="all" dirty="0" smtClean="0">
              <a:solidFill>
                <a:schemeClr val="tx1"/>
              </a:solidFill>
              <a:effectLst/>
              <a:latin typeface="Cambria" panose="02040503050406030204" pitchFamily="18" charset="0"/>
            </a:endParaRPr>
          </a:p>
        </p:txBody>
      </p:sp>
      <p:grpSp>
        <p:nvGrpSpPr>
          <p:cNvPr id="10" name="Group 4"/>
          <p:cNvGrpSpPr/>
          <p:nvPr/>
        </p:nvGrpSpPr>
        <p:grpSpPr bwMode="auto">
          <a:xfrm>
            <a:off x="272366" y="504572"/>
            <a:ext cx="10337979" cy="1186793"/>
            <a:chOff x="375" y="192"/>
            <a:chExt cx="4826" cy="576"/>
          </a:xfrm>
        </p:grpSpPr>
        <p:sp>
          <p:nvSpPr>
            <p:cNvPr id="12"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lstStyle/>
            <a:p>
              <a:pPr algn="ctr" defTabSz="1043305">
                <a:defRPr/>
              </a:pPr>
              <a:endParaRPr lang="en-US" dirty="0">
                <a:solidFill>
                  <a:srgbClr val="4D5B6B"/>
                </a:solidFill>
              </a:endParaRPr>
            </a:p>
          </p:txBody>
        </p:sp>
        <p:sp>
          <p:nvSpPr>
            <p:cNvPr id="13"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lstStyle/>
            <a:p>
              <a:pPr algn="ctr" defTabSz="1043305">
                <a:defRPr/>
              </a:pPr>
              <a:endParaRPr lang="en-US" dirty="0">
                <a:solidFill>
                  <a:srgbClr val="4D5B6B"/>
                </a:solidFill>
              </a:endParaRPr>
            </a:p>
          </p:txBody>
        </p:sp>
        <p:sp>
          <p:nvSpPr>
            <p:cNvPr id="14"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lstStyle/>
            <a:p>
              <a:pPr algn="ctr" defTabSz="1043305">
                <a:defRPr/>
              </a:pPr>
              <a:endParaRPr lang="en-US" dirty="0">
                <a:solidFill>
                  <a:srgbClr val="4D5B6B"/>
                </a:solidFill>
              </a:endParaRPr>
            </a:p>
          </p:txBody>
        </p:sp>
      </p:grpSp>
      <p:graphicFrame>
        <p:nvGraphicFramePr>
          <p:cNvPr id="5" name="Content Placeholder 4"/>
          <p:cNvGraphicFramePr/>
          <p:nvPr>
            <p:ph idx="1"/>
          </p:nvPr>
        </p:nvGraphicFramePr>
        <p:xfrm>
          <a:off x="539972" y="1764813"/>
          <a:ext cx="9719310" cy="4991735"/>
        </p:xfrm>
        <a:graphic>
          <a:graphicData uri="http://schemas.openxmlformats.org/drawingml/2006/table">
            <a:tbl>
              <a:tblPr firstRow="1" bandRow="1">
                <a:tableStyleId>{5C22544A-7EE6-4342-B048-85BDC9FD1C3A}</a:tableStyleId>
              </a:tblPr>
              <a:tblGrid>
                <a:gridCol w="3239770"/>
                <a:gridCol w="3239770"/>
                <a:gridCol w="3239770"/>
              </a:tblGrid>
              <a:tr h="1452245">
                <a:tc>
                  <a:txBody>
                    <a:bodyPr/>
                    <a:p>
                      <a:pPr indent="0" algn="ctr">
                        <a:buNone/>
                      </a:pPr>
                      <a:r>
                        <a:rPr lang="en-US" sz="2800" b="1">
                          <a:solidFill>
                            <a:srgbClr val="000000"/>
                          </a:solidFill>
                          <a:latin typeface="Calibri" panose="020F0502020204030204" pitchFamily="34" charset="0"/>
                        </a:rPr>
                        <a:t>Client Name</a:t>
                      </a:r>
                      <a:endParaRPr lang="en-US" sz="2800" b="1">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800" b="1">
                          <a:solidFill>
                            <a:srgbClr val="000000"/>
                          </a:solidFill>
                          <a:latin typeface="Calibri" panose="020F0502020204030204" pitchFamily="34" charset="0"/>
                        </a:rPr>
                        <a:t>Classification</a:t>
                      </a:r>
                      <a:endParaRPr lang="en-US" sz="2800" b="1">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800" b="1">
                          <a:solidFill>
                            <a:srgbClr val="000000"/>
                          </a:solidFill>
                          <a:latin typeface="Calibri" panose="020F0502020204030204" pitchFamily="34" charset="0"/>
                        </a:rPr>
                        <a:t>Location</a:t>
                      </a:r>
                      <a:endParaRPr lang="en-US" sz="2800" b="1">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1408430">
                <a:tc>
                  <a:txBody>
                    <a:bodyPr/>
                    <a:p>
                      <a:pPr indent="0">
                        <a:buNone/>
                      </a:pPr>
                      <a:r>
                        <a:rPr lang="en-US" sz="2000" b="0">
                          <a:solidFill>
                            <a:srgbClr val="000000"/>
                          </a:solidFill>
                          <a:latin typeface="Calibri" panose="020F0502020204030204" pitchFamily="34" charset="0"/>
                        </a:rPr>
                        <a:t>Sun City Residentials, Sector 94 Gurgaon</a:t>
                      </a:r>
                      <a:endParaRPr lang="en-US" sz="20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2000" b="0">
                          <a:solidFill>
                            <a:srgbClr val="000000"/>
                          </a:solidFill>
                          <a:latin typeface="Calibri" panose="020F0502020204030204" pitchFamily="34" charset="0"/>
                        </a:rPr>
                        <a:t>Residential Society</a:t>
                      </a:r>
                      <a:endParaRPr lang="en-US" sz="20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2000" b="0">
                          <a:solidFill>
                            <a:srgbClr val="000000"/>
                          </a:solidFill>
                          <a:latin typeface="Calibri" panose="020F0502020204030204" pitchFamily="34" charset="0"/>
                        </a:rPr>
                        <a:t>Gurgaon</a:t>
                      </a:r>
                      <a:endParaRPr lang="en-US" sz="20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828040">
                <a:tc>
                  <a:txBody>
                    <a:bodyPr/>
                    <a:p>
                      <a:pPr indent="0">
                        <a:buNone/>
                      </a:pPr>
                      <a:r>
                        <a:rPr lang="en-US" sz="2000" b="0">
                          <a:solidFill>
                            <a:srgbClr val="000000"/>
                          </a:solidFill>
                          <a:latin typeface="Calibri" panose="020F0502020204030204" pitchFamily="34" charset="0"/>
                        </a:rPr>
                        <a:t>GSM Mall, Hyderabad</a:t>
                      </a:r>
                      <a:endParaRPr lang="en-US" sz="20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2000" b="0">
                          <a:solidFill>
                            <a:srgbClr val="000000"/>
                          </a:solidFill>
                          <a:latin typeface="Calibri" panose="020F0502020204030204" pitchFamily="34" charset="0"/>
                        </a:rPr>
                        <a:t>Mall</a:t>
                      </a:r>
                      <a:endParaRPr lang="en-US" sz="20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2000" b="0">
                          <a:solidFill>
                            <a:srgbClr val="000000"/>
                          </a:solidFill>
                          <a:latin typeface="Calibri" panose="020F0502020204030204" pitchFamily="34" charset="0"/>
                        </a:rPr>
                        <a:t>Hyderabad</a:t>
                      </a:r>
                      <a:endParaRPr lang="en-US" sz="2000" b="0">
                        <a:solidFill>
                          <a:srgbClr val="000000"/>
                        </a:solidFill>
                        <a:latin typeface="Calibri" panose="020F0502020204030204" pitchFamily="34" charset="0"/>
                      </a:endParaRPr>
                    </a:p>
                  </a:txBody>
                  <a:tcPr marL="12700" marR="12700" marT="1270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Date Placeholder 1"/>
          <p:cNvSpPr txBox="1">
            <a:spLocks noGrp="1"/>
          </p:cNvSpPr>
          <p:nvPr>
            <p:ph type="dt" sz="half" idx="10"/>
          </p:nvPr>
        </p:nvSpPr>
        <p:spPr>
          <a:noFill/>
        </p:spPr>
        <p:txBody>
          <a:bodyPr vert="horz" lIns="100846" tIns="50423" rIns="100846" bIns="50423" rtlCol="0" anchor="ctr"/>
          <a:lstStyle/>
          <a:p>
            <a:pPr marL="0" marR="0" lvl="0" indent="0" algn="l" defTabSz="457200" rtl="0" eaLnBrk="1" fontAlgn="base" latinLnBrk="0" hangingPunct="1">
              <a:lnSpc>
                <a:spcPct val="100000"/>
              </a:lnSpc>
              <a:spcBef>
                <a:spcPct val="0"/>
              </a:spcBef>
              <a:spcAft>
                <a:spcPct val="0"/>
              </a:spcAft>
              <a:buClrTx/>
              <a:buSzTx/>
              <a:buFontTx/>
              <a:buNone/>
              <a:defRPr/>
            </a:pPr>
            <a:fld id="{3EA795D9-7C66-4D72-9CF5-6DF9E4BA4846}" type="datetime7">
              <a:rPr kumimoji="0" lang="en-US" sz="1325"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1325"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Title 1"/>
          <p:cNvSpPr txBox="1"/>
          <p:nvPr/>
        </p:nvSpPr>
        <p:spPr>
          <a:xfrm>
            <a:off x="609600" y="453390"/>
            <a:ext cx="9860280" cy="807085"/>
          </a:xfrm>
          <a:prstGeom prst="rect">
            <a:avLst/>
          </a:prstGeom>
        </p:spPr>
        <p:txBody>
          <a:bodyPr/>
          <a:lstStyle/>
          <a:p>
            <a:pPr marR="0" defTabSz="914400" fontAlgn="auto">
              <a:spcAft>
                <a:spcPts val="0"/>
              </a:spcAft>
              <a:buClrTx/>
              <a:buSzTx/>
              <a:buFontTx/>
              <a:defRPr/>
            </a:pPr>
            <a:r>
              <a:rPr kumimoji="0" lang="en-US" sz="4855" kern="1200" cap="none" spc="0" normalizeH="0" baseline="0" noProof="0" dirty="0">
                <a:latin typeface="Eras Medium ITC" panose="020B0602030504020804"/>
                <a:ea typeface="+mj-ea"/>
                <a:cs typeface="+mj-cs"/>
              </a:rPr>
              <a:t>Core Value - </a:t>
            </a:r>
            <a:r>
              <a:rPr kumimoji="0" lang="en-US" sz="4400" kern="1200" cap="none" spc="0" normalizeH="0" baseline="0" noProof="0" dirty="0">
                <a:latin typeface="Eras Medium ITC" panose="020B0602030504020804"/>
                <a:ea typeface="+mj-ea"/>
                <a:cs typeface="+mj-cs"/>
              </a:rPr>
              <a:t>Our People – </a:t>
            </a:r>
            <a:r>
              <a:rPr kumimoji="0" lang="en-US" sz="4400" kern="1200" cap="none" spc="0" normalizeH="0" baseline="0" noProof="0" dirty="0">
                <a:solidFill>
                  <a:schemeClr val="tx2"/>
                </a:solidFill>
                <a:latin typeface="Eras Medium ITC" panose="020B0602030504020804"/>
                <a:ea typeface="+mj-ea"/>
                <a:cs typeface="+mj-cs"/>
              </a:rPr>
              <a:t>Our Asset</a:t>
            </a:r>
            <a:endParaRPr kumimoji="0" lang="en-US" sz="4400" kern="1200" cap="none" spc="0" normalizeH="0" baseline="0" noProof="0" dirty="0">
              <a:solidFill>
                <a:schemeClr val="tx2"/>
              </a:solidFill>
              <a:latin typeface="Eras Medium ITC" panose="020B0602030504020804"/>
              <a:ea typeface="+mj-ea"/>
              <a:cs typeface="+mj-cs"/>
            </a:endParaRPr>
          </a:p>
        </p:txBody>
      </p:sp>
      <p:sp>
        <p:nvSpPr>
          <p:cNvPr id="4" name="TextBox 3"/>
          <p:cNvSpPr txBox="1"/>
          <p:nvPr/>
        </p:nvSpPr>
        <p:spPr>
          <a:xfrm>
            <a:off x="486959" y="1332364"/>
            <a:ext cx="3715212" cy="1510030"/>
          </a:xfrm>
          <a:prstGeom prst="rect">
            <a:avLst/>
          </a:prstGeom>
          <a:noFill/>
          <a:ln w="9525">
            <a:noFill/>
          </a:ln>
        </p:spPr>
        <p:txBody>
          <a:bodyPr lIns="79930" tIns="39965" rIns="79930" bIns="39965">
            <a:spAutoFit/>
          </a:bodyPr>
          <a:p>
            <a:r>
              <a:rPr sz="1325" dirty="0">
                <a:latin typeface="Eras Medium ITC" panose="020B0602030504020804" pitchFamily="34" charset="0"/>
              </a:rPr>
              <a:t>“</a:t>
            </a:r>
            <a:r>
              <a:rPr sz="1325" i="1" dirty="0">
                <a:latin typeface="Eras Medium ITC" panose="020B0602030504020804" pitchFamily="34" charset="0"/>
              </a:rPr>
              <a:t>At  </a:t>
            </a:r>
            <a:r>
              <a:rPr lang="en-US" sz="1325" i="1" dirty="0">
                <a:latin typeface="Eras Medium ITC" panose="020B0602030504020804" pitchFamily="34" charset="0"/>
              </a:rPr>
              <a:t>OMS</a:t>
            </a:r>
            <a:r>
              <a:rPr sz="1325" i="1" dirty="0">
                <a:latin typeface="Eras Medium ITC" panose="020B0602030504020804" pitchFamily="34" charset="0"/>
              </a:rPr>
              <a:t> we believe that our people are our core asset. We ensure their skills development through sustainable service deliverance, on the Job training and other talent retention programs”</a:t>
            </a:r>
            <a:r>
              <a:rPr sz="1325" dirty="0">
                <a:latin typeface="Eras Medium ITC" panose="020B0602030504020804" pitchFamily="34" charset="0"/>
              </a:rPr>
              <a:t> .</a:t>
            </a:r>
            <a:endParaRPr sz="1325" dirty="0">
              <a:latin typeface="Eras Medium ITC" panose="020B0602030504020804" pitchFamily="34" charset="0"/>
            </a:endParaRPr>
          </a:p>
          <a:p>
            <a:endParaRPr sz="1325" dirty="0">
              <a:latin typeface="Eras Medium ITC" panose="020B0602030504020804" pitchFamily="34" charset="0"/>
            </a:endParaRPr>
          </a:p>
          <a:p>
            <a:endParaRPr sz="1325" b="1" dirty="0">
              <a:latin typeface="Eras Medium ITC" panose="020B0602030504020804" pitchFamily="34" charset="0"/>
            </a:endParaRPr>
          </a:p>
        </p:txBody>
      </p:sp>
      <p:sp>
        <p:nvSpPr>
          <p:cNvPr id="5" name="TextBox 4"/>
          <p:cNvSpPr txBox="1"/>
          <p:nvPr/>
        </p:nvSpPr>
        <p:spPr>
          <a:xfrm>
            <a:off x="7145277" y="1159034"/>
            <a:ext cx="3037650" cy="1950720"/>
          </a:xfrm>
          <a:prstGeom prst="rect">
            <a:avLst/>
          </a:prstGeom>
          <a:noFill/>
        </p:spPr>
        <p:txBody>
          <a:bodyPr lIns="79930" tIns="39965" rIns="79930" bIns="39965">
            <a:spAutoFit/>
          </a:bodyPr>
          <a:lstStyle/>
          <a:p>
            <a:pPr marL="2540" marR="0" algn="r" defTabSz="457200" fontAlgn="auto">
              <a:spcBef>
                <a:spcPts val="0"/>
              </a:spcBef>
              <a:spcAft>
                <a:spcPts val="0"/>
              </a:spcAft>
              <a:buClrTx/>
              <a:buSzTx/>
              <a:buFontTx/>
              <a:defRPr/>
            </a:pPr>
            <a:r>
              <a:rPr kumimoji="0" lang="en-US" sz="1215" kern="1200" cap="none" spc="0" normalizeH="0" baseline="0" noProof="0" dirty="0">
                <a:latin typeface="Eras Medium ITC" panose="020B0602030504020804" pitchFamily="34" charset="0"/>
                <a:ea typeface="+mn-ea"/>
                <a:cs typeface="+mn-cs"/>
              </a:rPr>
              <a:t>”</a:t>
            </a:r>
            <a:r>
              <a:rPr kumimoji="0" lang="en-US" sz="1215" i="1" kern="1200" cap="none" spc="0" normalizeH="0" baseline="0" noProof="0" dirty="0">
                <a:latin typeface="Eras Medium ITC" panose="020B0602030504020804" pitchFamily="34" charset="0"/>
                <a:ea typeface="+mn-ea"/>
                <a:cs typeface="+mn-cs"/>
              </a:rPr>
              <a:t>We are committed to nurturing and developing talent at all levels . Our recruitment  policy strictly enforces the ethnic mix that ensures local integration whilst maintaining cultural sensitivity. Our senior staff are seasoned facilities management practitioners with applied global and regional experience”. </a:t>
            </a:r>
            <a:endParaRPr kumimoji="0" lang="en-US" sz="1215" i="1" kern="1200" cap="none" spc="0" normalizeH="0" baseline="0" noProof="0" dirty="0">
              <a:latin typeface="Eras Medium ITC" panose="020B0602030504020804" pitchFamily="34" charset="0"/>
              <a:ea typeface="+mn-ea"/>
              <a:cs typeface="+mn-cs"/>
            </a:endParaRPr>
          </a:p>
          <a:p>
            <a:pPr marL="2540" marR="0" algn="r" defTabSz="457200" fontAlgn="auto">
              <a:spcBef>
                <a:spcPts val="0"/>
              </a:spcBef>
              <a:spcAft>
                <a:spcPts val="0"/>
              </a:spcAft>
              <a:buClrTx/>
              <a:buSzTx/>
              <a:buFontTx/>
              <a:defRPr/>
            </a:pPr>
            <a:endParaRPr kumimoji="0" lang="en-US" sz="1215" i="1" kern="1200" cap="none" spc="0" normalizeH="0" baseline="0" noProof="0" dirty="0">
              <a:latin typeface="Eras Medium ITC" panose="020B0602030504020804" pitchFamily="34" charset="0"/>
              <a:ea typeface="+mn-ea"/>
              <a:cs typeface="+mn-cs"/>
            </a:endParaRPr>
          </a:p>
          <a:p>
            <a:pPr marR="0" algn="r" defTabSz="457200" fontAlgn="auto">
              <a:spcBef>
                <a:spcPts val="0"/>
              </a:spcBef>
              <a:spcAft>
                <a:spcPts val="0"/>
              </a:spcAft>
              <a:buClrTx/>
              <a:buSzTx/>
              <a:buFontTx/>
              <a:defRPr/>
            </a:pPr>
            <a:r>
              <a:rPr kumimoji="0" lang="en-US" sz="1215" b="1" kern="1200" cap="none" spc="0" normalizeH="0" baseline="0" noProof="0" dirty="0">
                <a:latin typeface="Eras Medium ITC" panose="020B0602030504020804" pitchFamily="34" charset="0"/>
                <a:ea typeface="+mn-ea"/>
                <a:cs typeface="+mn-cs"/>
              </a:rPr>
              <a:t> </a:t>
            </a:r>
            <a:endParaRPr kumimoji="0" lang="en-US" sz="1215" b="1" kern="1200" cap="none" spc="0" normalizeH="0" baseline="0" noProof="0" dirty="0">
              <a:latin typeface="Eras Medium ITC" panose="020B0602030504020804" pitchFamily="34" charset="0"/>
              <a:ea typeface="+mn-ea"/>
              <a:cs typeface="+mn-cs"/>
            </a:endParaRPr>
          </a:p>
        </p:txBody>
      </p:sp>
      <p:grpSp>
        <p:nvGrpSpPr>
          <p:cNvPr id="6" name="Group 32"/>
          <p:cNvGrpSpPr/>
          <p:nvPr/>
        </p:nvGrpSpPr>
        <p:grpSpPr bwMode="auto">
          <a:xfrm>
            <a:off x="948458" y="3926549"/>
            <a:ext cx="2115188" cy="3102536"/>
            <a:chOff x="60" y="2014"/>
            <a:chExt cx="1370" cy="1762"/>
          </a:xfrm>
          <a:gradFill flip="none" rotWithShape="1">
            <a:gsLst>
              <a:gs pos="0">
                <a:srgbClr val="BED237"/>
              </a:gs>
              <a:gs pos="100000">
                <a:schemeClr val="accent3">
                  <a:lumMod val="50000"/>
                </a:schemeClr>
              </a:gs>
            </a:gsLst>
            <a:lin ang="5400000" scaled="0"/>
            <a:tileRect/>
          </a:gradFill>
        </p:grpSpPr>
        <p:sp>
          <p:nvSpPr>
            <p:cNvPr id="7" name="AutoShape 33"/>
            <p:cNvSpPr>
              <a:spLocks noChangeArrowheads="1"/>
            </p:cNvSpPr>
            <p:nvPr/>
          </p:nvSpPr>
          <p:spPr bwMode="gray">
            <a:xfrm>
              <a:off x="60" y="2016"/>
              <a:ext cx="1370" cy="1760"/>
            </a:xfrm>
            <a:prstGeom prst="roundRect">
              <a:avLst>
                <a:gd name="adj" fmla="val 4806"/>
              </a:avLst>
            </a:prstGeom>
            <a:grpFill/>
            <a:ln>
              <a:noFill/>
            </a:ln>
            <a:effectLst/>
            <a:scene3d>
              <a:camera prst="legacyPerspectiveRight">
                <a:rot lat="0" lon="300000" rev="0"/>
              </a:camera>
              <a:lightRig rig="legacyFlat3" dir="r"/>
            </a:scene3d>
            <a:sp3d extrusionH="887400" prstMaterial="plastic">
              <a:bevelT w="13500" h="13500" prst="angle"/>
              <a:bevelB w="13500" h="13500" prst="angle"/>
              <a:extrusionClr>
                <a:srgbClr val="BED237"/>
              </a:extrusionClr>
            </a:sp3d>
          </p:spPr>
          <p:txBody>
            <a:bodyPr wrap="none" anchor="ctr">
              <a:flatTx/>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985" b="0" i="0" u="none" strike="noStrike" kern="1200" cap="none" spc="0" normalizeH="0" baseline="0" noProof="0" dirty="0">
                <a:ln>
                  <a:noFill/>
                </a:ln>
                <a:solidFill>
                  <a:schemeClr val="tx1"/>
                </a:solidFill>
                <a:effectLst/>
                <a:uLnTx/>
                <a:uFillTx/>
                <a:latin typeface="Eras Medium ITC" panose="020B0602030504020804" pitchFamily="34" charset="0"/>
                <a:ea typeface="+mn-ea"/>
                <a:cs typeface="+mn-cs"/>
              </a:endParaRPr>
            </a:p>
          </p:txBody>
        </p:sp>
        <p:sp>
          <p:nvSpPr>
            <p:cNvPr id="8" name="Line 34"/>
            <p:cNvSpPr>
              <a:spLocks noChangeShapeType="1"/>
            </p:cNvSpPr>
            <p:nvPr/>
          </p:nvSpPr>
          <p:spPr bwMode="gray">
            <a:xfrm flipV="1">
              <a:off x="134" y="2014"/>
              <a:ext cx="1222" cy="16"/>
            </a:xfrm>
            <a:prstGeom prst="line">
              <a:avLst/>
            </a:prstGeom>
            <a:grpFill/>
            <a:ln w="9525">
              <a:solidFill>
                <a:srgbClr val="F8F8F8">
                  <a:alpha val="30000"/>
                </a:srgbClr>
              </a:solidFill>
              <a:round/>
            </a:ln>
            <a:effectLst/>
            <a:scene3d>
              <a:camera prst="orthographicFront"/>
              <a:lightRig rig="threePt" dir="t"/>
            </a:scene3d>
            <a:sp3d extrusionH="76200" prstMaterial="plastic">
              <a:extrusionClr>
                <a:srgbClr val="BED237"/>
              </a:extrusionClr>
            </a:sp3d>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985" b="0" i="0" u="none" strike="noStrike" kern="1200" cap="none" spc="0" normalizeH="0" baseline="0" noProof="0" dirty="0">
                <a:ln>
                  <a:noFill/>
                </a:ln>
                <a:solidFill>
                  <a:schemeClr val="tx1"/>
                </a:solidFill>
                <a:effectLst/>
                <a:uLnTx/>
                <a:uFillTx/>
                <a:latin typeface="Eras Medium ITC" panose="020B0602030504020804" pitchFamily="34" charset="0"/>
                <a:ea typeface="+mn-ea"/>
                <a:cs typeface="+mn-cs"/>
              </a:endParaRPr>
            </a:p>
          </p:txBody>
        </p:sp>
        <p:sp>
          <p:nvSpPr>
            <p:cNvPr id="9" name="Freeform 35"/>
            <p:cNvSpPr/>
            <p:nvPr/>
          </p:nvSpPr>
          <p:spPr bwMode="gray">
            <a:xfrm rot="60000" flipV="1">
              <a:off x="86" y="3728"/>
              <a:ext cx="1334" cy="47"/>
            </a:xfrm>
            <a:custGeom>
              <a:avLst/>
              <a:gdLst>
                <a:gd name="T0" fmla="*/ 0 w 1318"/>
                <a:gd name="T1" fmla="*/ 19 h 19"/>
                <a:gd name="T2" fmla="*/ 72 w 1318"/>
                <a:gd name="T3" fmla="*/ 0 h 19"/>
                <a:gd name="T4" fmla="*/ 1249 w 1318"/>
                <a:gd name="T5" fmla="*/ 0 h 19"/>
                <a:gd name="T6" fmla="*/ 1318 w 1318"/>
                <a:gd name="T7" fmla="*/ 19 h 19"/>
              </a:gdLst>
              <a:ahLst/>
              <a:cxnLst>
                <a:cxn ang="0">
                  <a:pos x="T0" y="T1"/>
                </a:cxn>
                <a:cxn ang="0">
                  <a:pos x="T2" y="T3"/>
                </a:cxn>
                <a:cxn ang="0">
                  <a:pos x="T4" y="T5"/>
                </a:cxn>
                <a:cxn ang="0">
                  <a:pos x="T6" y="T7"/>
                </a:cxn>
              </a:cxnLst>
              <a:rect l="0" t="0" r="r" b="b"/>
              <a:pathLst>
                <a:path w="1318" h="19">
                  <a:moveTo>
                    <a:pt x="0" y="19"/>
                  </a:moveTo>
                  <a:cubicBezTo>
                    <a:pt x="12" y="16"/>
                    <a:pt x="12" y="1"/>
                    <a:pt x="72" y="0"/>
                  </a:cubicBezTo>
                  <a:lnTo>
                    <a:pt x="1249" y="0"/>
                  </a:lnTo>
                  <a:cubicBezTo>
                    <a:pt x="1305" y="1"/>
                    <a:pt x="1304" y="15"/>
                    <a:pt x="1318" y="19"/>
                  </a:cubicBezTo>
                </a:path>
              </a:pathLst>
            </a:custGeom>
            <a:grpFill/>
            <a:ln w="9525">
              <a:solidFill>
                <a:srgbClr val="FFFFFF">
                  <a:alpha val="20000"/>
                </a:srgbClr>
              </a:solidFill>
              <a:round/>
            </a:ln>
            <a:effectLst/>
            <a:scene3d>
              <a:camera prst="orthographicFront"/>
              <a:lightRig rig="threePt" dir="t"/>
            </a:scene3d>
            <a:sp3d extrusionH="76200" prstMaterial="plastic">
              <a:extrusionClr>
                <a:srgbClr val="BED237"/>
              </a:extrusionClr>
            </a:sp3d>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985" b="0" i="0" u="none" strike="noStrike" kern="1200" cap="none" spc="0" normalizeH="0" baseline="0" noProof="0" dirty="0">
                <a:ln>
                  <a:noFill/>
                </a:ln>
                <a:solidFill>
                  <a:schemeClr val="tx1"/>
                </a:solidFill>
                <a:effectLst/>
                <a:uLnTx/>
                <a:uFillTx/>
                <a:latin typeface="Eras Medium ITC" panose="020B0602030504020804" pitchFamily="34" charset="0"/>
                <a:ea typeface="+mn-ea"/>
                <a:cs typeface="+mn-cs"/>
              </a:endParaRPr>
            </a:p>
          </p:txBody>
        </p:sp>
      </p:grpSp>
      <p:sp>
        <p:nvSpPr>
          <p:cNvPr id="10247" name="Text Box 4"/>
          <p:cNvSpPr txBox="1"/>
          <p:nvPr/>
        </p:nvSpPr>
        <p:spPr>
          <a:xfrm>
            <a:off x="1038464" y="4819971"/>
            <a:ext cx="1938142" cy="1848485"/>
          </a:xfrm>
          <a:prstGeom prst="rect">
            <a:avLst/>
          </a:prstGeom>
          <a:noFill/>
          <a:ln w="9525">
            <a:noFill/>
          </a:ln>
        </p:spPr>
        <p:txBody>
          <a:bodyPr lIns="79930" tIns="39965" rIns="79930" bIns="39965">
            <a:spAutoFit/>
          </a:bodyPr>
          <a:p>
            <a:pPr algn="ctr"/>
            <a:r>
              <a:rPr lang="en-US" sz="1435" dirty="0">
                <a:solidFill>
                  <a:schemeClr val="bg1"/>
                </a:solidFill>
                <a:latin typeface="Eras Medium ITC" panose="020B0602030504020804" pitchFamily="34" charset="0"/>
                <a:ea typeface="MS PGothic" panose="020B0600070205080204" pitchFamily="34" charset="-128"/>
              </a:rPr>
              <a:t>OMS </a:t>
            </a:r>
            <a:r>
              <a:rPr sz="1435" dirty="0">
                <a:solidFill>
                  <a:schemeClr val="bg1"/>
                </a:solidFill>
                <a:latin typeface="Eras Medium ITC" panose="020B0602030504020804" pitchFamily="34" charset="0"/>
                <a:ea typeface="MS PGothic" panose="020B0600070205080204" pitchFamily="34" charset="-128"/>
              </a:rPr>
              <a:t> recruits international &amp; local experienced people who have the skills, aptitude and talent to secure progression  through the organization.</a:t>
            </a:r>
            <a:endParaRPr sz="1435" dirty="0">
              <a:solidFill>
                <a:schemeClr val="bg1"/>
              </a:solidFill>
              <a:latin typeface="Eras Medium ITC" panose="020B0602030504020804" pitchFamily="34" charset="0"/>
              <a:ea typeface="MS PGothic" panose="020B0600070205080204" pitchFamily="34" charset="-128"/>
            </a:endParaRPr>
          </a:p>
        </p:txBody>
      </p:sp>
      <p:grpSp>
        <p:nvGrpSpPr>
          <p:cNvPr id="10248" name="Group 58"/>
          <p:cNvGrpSpPr/>
          <p:nvPr/>
        </p:nvGrpSpPr>
        <p:grpSpPr>
          <a:xfrm>
            <a:off x="1456906" y="3205728"/>
            <a:ext cx="1192300" cy="1551215"/>
            <a:chOff x="3024" y="960"/>
            <a:chExt cx="692" cy="730"/>
          </a:xfrm>
        </p:grpSpPr>
        <p:pic>
          <p:nvPicPr>
            <p:cNvPr id="10282" name="Picture 59" descr="circuler_1"/>
            <p:cNvPicPr>
              <a:picLocks noChangeAspect="1"/>
            </p:cNvPicPr>
            <p:nvPr/>
          </p:nvPicPr>
          <p:blipFill>
            <a:blip r:embed="rId1"/>
            <a:stretch>
              <a:fillRect/>
            </a:stretch>
          </p:blipFill>
          <p:spPr>
            <a:xfrm>
              <a:off x="3024" y="960"/>
              <a:ext cx="692" cy="728"/>
            </a:xfrm>
            <a:prstGeom prst="rect">
              <a:avLst/>
            </a:prstGeom>
            <a:noFill/>
            <a:ln w="9525">
              <a:noFill/>
            </a:ln>
          </p:spPr>
        </p:pic>
        <p:sp>
          <p:nvSpPr>
            <p:cNvPr id="21" name="Oval 60"/>
            <p:cNvSpPr>
              <a:spLocks noChangeArrowheads="1"/>
            </p:cNvSpPr>
            <p:nvPr/>
          </p:nvSpPr>
          <p:spPr bwMode="gray">
            <a:xfrm>
              <a:off x="3024" y="960"/>
              <a:ext cx="687" cy="730"/>
            </a:xfrm>
            <a:prstGeom prst="ellipse">
              <a:avLst/>
            </a:prstGeom>
            <a:gradFill rotWithShape="1">
              <a:gsLst>
                <a:gs pos="0">
                  <a:srgbClr val="DDDDDD">
                    <a:gamma/>
                    <a:shade val="46275"/>
                    <a:invGamma/>
                    <a:alpha val="89999"/>
                  </a:srgbClr>
                </a:gs>
                <a:gs pos="50000">
                  <a:srgbClr val="DDDDDD">
                    <a:alpha val="55000"/>
                  </a:srgbClr>
                </a:gs>
                <a:gs pos="100000">
                  <a:srgbClr val="DDDDDD">
                    <a:gamma/>
                    <a:shade val="46275"/>
                    <a:invGamma/>
                    <a:alpha val="89999"/>
                  </a:srgbClr>
                </a:gs>
              </a:gsLst>
              <a:lin ang="5400000" scaled="1"/>
            </a:gra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985" b="0" i="0" u="none" strike="noStrike" kern="1200" cap="none" spc="0" normalizeH="0" baseline="0" noProof="0" dirty="0">
                <a:ln>
                  <a:noFill/>
                </a:ln>
                <a:solidFill>
                  <a:schemeClr val="tx1"/>
                </a:solidFill>
                <a:effectLst/>
                <a:uLnTx/>
                <a:uFillTx/>
                <a:latin typeface="Eras Medium ITC" panose="020B0602030504020804" pitchFamily="34" charset="0"/>
                <a:ea typeface="+mn-ea"/>
                <a:cs typeface="+mn-cs"/>
              </a:endParaRPr>
            </a:p>
          </p:txBody>
        </p:sp>
        <p:pic>
          <p:nvPicPr>
            <p:cNvPr id="10286" name="Picture 61" descr="Picture2"/>
            <p:cNvPicPr>
              <a:picLocks noChangeAspect="1"/>
            </p:cNvPicPr>
            <p:nvPr/>
          </p:nvPicPr>
          <p:blipFill>
            <a:blip r:embed="rId2"/>
            <a:stretch>
              <a:fillRect/>
            </a:stretch>
          </p:blipFill>
          <p:spPr>
            <a:xfrm>
              <a:off x="3093" y="967"/>
              <a:ext cx="547" cy="258"/>
            </a:xfrm>
            <a:prstGeom prst="rect">
              <a:avLst/>
            </a:prstGeom>
            <a:noFill/>
            <a:ln w="9525">
              <a:noFill/>
            </a:ln>
          </p:spPr>
        </p:pic>
      </p:grpSp>
      <p:sp>
        <p:nvSpPr>
          <p:cNvPr id="10249" name="Text Box 63"/>
          <p:cNvSpPr txBox="1"/>
          <p:nvPr/>
        </p:nvSpPr>
        <p:spPr>
          <a:xfrm>
            <a:off x="1388625" y="3839520"/>
            <a:ext cx="1302600" cy="299720"/>
          </a:xfrm>
          <a:prstGeom prst="rect">
            <a:avLst/>
          </a:prstGeom>
          <a:noFill/>
          <a:ln w="9525">
            <a:noFill/>
          </a:ln>
        </p:spPr>
        <p:txBody>
          <a:bodyPr lIns="79930" tIns="39965" rIns="79930" bIns="39965">
            <a:spAutoFit/>
          </a:bodyPr>
          <a:p>
            <a:pPr algn="ctr"/>
            <a:r>
              <a:rPr sz="1435" b="1" dirty="0">
                <a:latin typeface="Eras Medium ITC" panose="020B0602030504020804" pitchFamily="34" charset="0"/>
              </a:rPr>
              <a:t>Recruitment</a:t>
            </a:r>
            <a:endParaRPr sz="1435" b="1" dirty="0">
              <a:latin typeface="Eras Medium ITC" panose="020B0602030504020804" pitchFamily="34" charset="0"/>
            </a:endParaRPr>
          </a:p>
        </p:txBody>
      </p:sp>
      <p:grpSp>
        <p:nvGrpSpPr>
          <p:cNvPr id="10250" name="Group 10"/>
          <p:cNvGrpSpPr/>
          <p:nvPr/>
        </p:nvGrpSpPr>
        <p:grpSpPr>
          <a:xfrm>
            <a:off x="3267240" y="3055158"/>
            <a:ext cx="4473312" cy="4256211"/>
            <a:chOff x="3429064" y="2264373"/>
            <a:chExt cx="5273564" cy="4152266"/>
          </a:xfrm>
        </p:grpSpPr>
        <p:sp>
          <p:nvSpPr>
            <p:cNvPr id="25" name="AutoShape 37"/>
            <p:cNvSpPr>
              <a:spLocks noChangeArrowheads="1"/>
            </p:cNvSpPr>
            <p:nvPr/>
          </p:nvSpPr>
          <p:spPr bwMode="gray">
            <a:xfrm>
              <a:off x="3429064" y="2264373"/>
              <a:ext cx="2493332" cy="4152266"/>
            </a:xfrm>
            <a:prstGeom prst="roundRect">
              <a:avLst>
                <a:gd name="adj" fmla="val 4806"/>
              </a:avLst>
            </a:prstGeom>
            <a:gradFill flip="none" rotWithShape="1">
              <a:gsLst>
                <a:gs pos="0">
                  <a:schemeClr val="accent1"/>
                </a:gs>
                <a:gs pos="100000">
                  <a:schemeClr val="accent1">
                    <a:lumMod val="50000"/>
                  </a:schemeClr>
                </a:gs>
              </a:gsLst>
              <a:lin ang="5400000" scaled="0"/>
              <a:tileRect/>
            </a:gradFill>
            <a:ln>
              <a:noFill/>
            </a:ln>
            <a:effectLst/>
            <a:scene3d>
              <a:camera prst="legacyPerspectiveRight"/>
              <a:lightRig rig="legacyFlat3" dir="r"/>
            </a:scene3d>
            <a:sp3d extrusionH="887400" prstMaterial="legacyPlastic">
              <a:bevelT w="13500" h="13500" prst="angle"/>
              <a:bevelB w="13500" h="13500" prst="angle"/>
              <a:extrusionClr>
                <a:schemeClr val="accent1"/>
              </a:extrusionClr>
            </a:sp3d>
          </p:spPr>
          <p:txBody>
            <a:bodyPr wrap="none" anchor="ctr">
              <a:flatTx/>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985" b="0" i="0" u="none" strike="noStrike" kern="1200" cap="none" spc="0" normalizeH="0" baseline="0" noProof="0" dirty="0">
                <a:ln>
                  <a:noFill/>
                </a:ln>
                <a:solidFill>
                  <a:schemeClr val="tx1"/>
                </a:solidFill>
                <a:effectLst/>
                <a:uLnTx/>
                <a:uFillTx/>
                <a:latin typeface="Eras Medium ITC" panose="020B0602030504020804" pitchFamily="34" charset="0"/>
                <a:ea typeface="+mn-ea"/>
                <a:cs typeface="+mn-cs"/>
              </a:endParaRPr>
            </a:p>
          </p:txBody>
        </p:sp>
        <p:grpSp>
          <p:nvGrpSpPr>
            <p:cNvPr id="10277" name="Group 45"/>
            <p:cNvGrpSpPr/>
            <p:nvPr/>
          </p:nvGrpSpPr>
          <p:grpSpPr>
            <a:xfrm>
              <a:off x="6209366" y="2264373"/>
              <a:ext cx="2493262" cy="4152266"/>
              <a:chOff x="3762" y="1166"/>
              <a:chExt cx="1370" cy="2355"/>
            </a:xfrm>
          </p:grpSpPr>
          <p:sp>
            <p:nvSpPr>
              <p:cNvPr id="27" name="AutoShape 46"/>
              <p:cNvSpPr>
                <a:spLocks noChangeArrowheads="1"/>
              </p:cNvSpPr>
              <p:nvPr/>
            </p:nvSpPr>
            <p:spPr bwMode="ltGray">
              <a:xfrm>
                <a:off x="3762" y="1166"/>
                <a:ext cx="1370" cy="2355"/>
              </a:xfrm>
              <a:prstGeom prst="roundRect">
                <a:avLst>
                  <a:gd name="adj" fmla="val 4806"/>
                </a:avLst>
              </a:prstGeom>
              <a:gradFill flip="none" rotWithShape="1">
                <a:gsLst>
                  <a:gs pos="0">
                    <a:schemeClr val="accent2"/>
                  </a:gs>
                  <a:gs pos="100000">
                    <a:schemeClr val="accent2">
                      <a:lumMod val="50000"/>
                    </a:schemeClr>
                  </a:gs>
                </a:gsLst>
                <a:lin ang="5400000" scaled="0"/>
                <a:tileRect/>
              </a:gradFill>
              <a:ln>
                <a:noFill/>
              </a:ln>
              <a:effectLst/>
              <a:scene3d>
                <a:camera prst="legacyPerspectiveLeft"/>
                <a:lightRig rig="legacyFlat3" dir="r"/>
              </a:scene3d>
              <a:sp3d extrusionH="887400" prstMaterial="legacyPlastic">
                <a:bevelT w="13500" h="13500" prst="angle"/>
                <a:bevelB w="13500" h="13500" prst="angle"/>
                <a:extrusionClr>
                  <a:schemeClr val="accent2"/>
                </a:extrusionClr>
              </a:sp3d>
            </p:spPr>
            <p:txBody>
              <a:bodyPr wrap="none" anchor="ctr">
                <a:flatTx/>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985" b="0" i="0" u="none" strike="noStrike" kern="1200" cap="none" spc="0" normalizeH="0" baseline="0" noProof="0" dirty="0">
                  <a:ln>
                    <a:noFill/>
                  </a:ln>
                  <a:solidFill>
                    <a:schemeClr val="tx1"/>
                  </a:solidFill>
                  <a:effectLst/>
                  <a:uLnTx/>
                  <a:uFillTx/>
                  <a:latin typeface="Eras Medium ITC" panose="020B0602030504020804" pitchFamily="34" charset="0"/>
                  <a:ea typeface="+mn-ea"/>
                  <a:cs typeface="+mn-cs"/>
                </a:endParaRPr>
              </a:p>
            </p:txBody>
          </p:sp>
          <p:sp>
            <p:nvSpPr>
              <p:cNvPr id="10279" name="Line 47"/>
              <p:cNvSpPr/>
              <p:nvPr/>
            </p:nvSpPr>
            <p:spPr>
              <a:xfrm>
                <a:off x="3829" y="1176"/>
                <a:ext cx="1246" cy="0"/>
              </a:xfrm>
              <a:prstGeom prst="line">
                <a:avLst/>
              </a:prstGeom>
              <a:ln w="9525" cap="flat" cmpd="sng">
                <a:solidFill>
                  <a:srgbClr val="F8F8F8">
                    <a:alpha val="25098"/>
                  </a:srgbClr>
                </a:solidFill>
                <a:prstDash val="solid"/>
                <a:headEnd type="none" w="med" len="med"/>
                <a:tailEnd type="none" w="med" len="med"/>
              </a:ln>
            </p:spPr>
          </p:sp>
          <p:sp>
            <p:nvSpPr>
              <p:cNvPr id="10280" name="Freeform 48"/>
              <p:cNvSpPr/>
              <p:nvPr/>
            </p:nvSpPr>
            <p:spPr>
              <a:xfrm flipV="1">
                <a:off x="3772" y="3487"/>
                <a:ext cx="1353" cy="30"/>
              </a:xfrm>
              <a:custGeom>
                <a:avLst/>
                <a:gdLst>
                  <a:gd name="txL" fmla="*/ 0 w 1318"/>
                  <a:gd name="txT" fmla="*/ 0 h 19"/>
                  <a:gd name="txR" fmla="*/ 1318 w 1318"/>
                  <a:gd name="txB" fmla="*/ 19 h 19"/>
                </a:gdLst>
                <a:ahLst/>
                <a:cxnLst>
                  <a:cxn ang="0">
                    <a:pos x="0" y="74"/>
                  </a:cxn>
                  <a:cxn ang="0">
                    <a:pos x="78" y="0"/>
                  </a:cxn>
                  <a:cxn ang="0">
                    <a:pos x="1351" y="0"/>
                  </a:cxn>
                  <a:cxn ang="0">
                    <a:pos x="1426" y="74"/>
                  </a:cxn>
                </a:cxnLst>
                <a:rect l="txL" t="txT" r="txR" b="txB"/>
                <a:pathLst>
                  <a:path w="1318" h="19">
                    <a:moveTo>
                      <a:pt x="0" y="19"/>
                    </a:moveTo>
                    <a:cubicBezTo>
                      <a:pt x="12" y="16"/>
                      <a:pt x="12" y="1"/>
                      <a:pt x="72" y="0"/>
                    </a:cubicBezTo>
                    <a:lnTo>
                      <a:pt x="1249" y="0"/>
                    </a:lnTo>
                    <a:cubicBezTo>
                      <a:pt x="1305" y="1"/>
                      <a:pt x="1304" y="15"/>
                      <a:pt x="1318" y="19"/>
                    </a:cubicBezTo>
                  </a:path>
                </a:pathLst>
              </a:custGeom>
              <a:noFill/>
              <a:ln w="9525" cap="flat" cmpd="sng">
                <a:solidFill>
                  <a:srgbClr val="FFFFFF">
                    <a:alpha val="20000"/>
                  </a:srgbClr>
                </a:solidFill>
                <a:prstDash val="solid"/>
                <a:round/>
                <a:headEnd type="none" w="med" len="med"/>
                <a:tailEnd type="none" w="med" len="med"/>
              </a:ln>
            </p:spPr>
            <p:txBody>
              <a:bodyPr/>
              <a:p>
                <a:endParaRPr lang="en-US" sz="1985"/>
              </a:p>
            </p:txBody>
          </p:sp>
          <p:sp>
            <p:nvSpPr>
              <p:cNvPr id="10281" name="Freeform 49"/>
              <p:cNvSpPr/>
              <p:nvPr/>
            </p:nvSpPr>
            <p:spPr>
              <a:xfrm>
                <a:off x="3779" y="1169"/>
                <a:ext cx="1336" cy="23"/>
              </a:xfrm>
              <a:custGeom>
                <a:avLst/>
                <a:gdLst>
                  <a:gd name="txL" fmla="*/ 0 w 1318"/>
                  <a:gd name="txT" fmla="*/ 0 h 19"/>
                  <a:gd name="txR" fmla="*/ 1318 w 1318"/>
                  <a:gd name="txB" fmla="*/ 19 h 19"/>
                </a:gdLst>
                <a:ahLst/>
                <a:cxnLst>
                  <a:cxn ang="0">
                    <a:pos x="0" y="34"/>
                  </a:cxn>
                  <a:cxn ang="0">
                    <a:pos x="75" y="0"/>
                  </a:cxn>
                  <a:cxn ang="0">
                    <a:pos x="1301" y="0"/>
                  </a:cxn>
                  <a:cxn ang="0">
                    <a:pos x="1372" y="34"/>
                  </a:cxn>
                </a:cxnLst>
                <a:rect l="txL" t="txT" r="txR" b="txB"/>
                <a:pathLst>
                  <a:path w="1318" h="19">
                    <a:moveTo>
                      <a:pt x="0" y="19"/>
                    </a:moveTo>
                    <a:cubicBezTo>
                      <a:pt x="12" y="16"/>
                      <a:pt x="12" y="1"/>
                      <a:pt x="72" y="0"/>
                    </a:cubicBezTo>
                    <a:lnTo>
                      <a:pt x="1249" y="0"/>
                    </a:lnTo>
                    <a:cubicBezTo>
                      <a:pt x="1305" y="1"/>
                      <a:pt x="1304" y="15"/>
                      <a:pt x="1318" y="19"/>
                    </a:cubicBezTo>
                  </a:path>
                </a:pathLst>
              </a:custGeom>
              <a:noFill/>
              <a:ln w="9525" cap="flat" cmpd="sng">
                <a:solidFill>
                  <a:srgbClr val="F8F8F8">
                    <a:alpha val="39999"/>
                  </a:srgbClr>
                </a:solidFill>
                <a:prstDash val="solid"/>
                <a:round/>
                <a:headEnd type="none" w="med" len="med"/>
                <a:tailEnd type="none" w="med" len="med"/>
              </a:ln>
            </p:spPr>
            <p:txBody>
              <a:bodyPr/>
              <a:p>
                <a:endParaRPr lang="en-US" sz="1985"/>
              </a:p>
            </p:txBody>
          </p:sp>
        </p:grpSp>
      </p:grpSp>
      <p:sp>
        <p:nvSpPr>
          <p:cNvPr id="10251" name="Text Box 4"/>
          <p:cNvSpPr txBox="1"/>
          <p:nvPr/>
        </p:nvSpPr>
        <p:spPr>
          <a:xfrm>
            <a:off x="3391548" y="4004096"/>
            <a:ext cx="1854104" cy="2225040"/>
          </a:xfrm>
          <a:prstGeom prst="rect">
            <a:avLst/>
          </a:prstGeom>
          <a:noFill/>
          <a:ln w="9525">
            <a:noFill/>
          </a:ln>
        </p:spPr>
        <p:txBody>
          <a:bodyPr lIns="79930" tIns="39965" rIns="79930" bIns="39965">
            <a:spAutoFit/>
          </a:bodyPr>
          <a:p>
            <a:pPr algn="ctr"/>
            <a:r>
              <a:rPr sz="1545" dirty="0">
                <a:solidFill>
                  <a:schemeClr val="bg1"/>
                </a:solidFill>
                <a:latin typeface="Eras Medium ITC" panose="020B0602030504020804" pitchFamily="34" charset="0"/>
                <a:ea typeface="MS PGothic" panose="020B0600070205080204" pitchFamily="34" charset="-128"/>
              </a:rPr>
              <a:t>Management KPIs are developed and devised to foster leadership and  nurture talent within team ranks and  at all levels throughout the organization.</a:t>
            </a:r>
            <a:endParaRPr sz="1545" dirty="0">
              <a:solidFill>
                <a:schemeClr val="bg1"/>
              </a:solidFill>
              <a:latin typeface="Eras Medium ITC" panose="020B0602030504020804" pitchFamily="34" charset="0"/>
              <a:ea typeface="MS PGothic" panose="020B0600070205080204" pitchFamily="34" charset="-128"/>
            </a:endParaRPr>
          </a:p>
        </p:txBody>
      </p:sp>
      <p:grpSp>
        <p:nvGrpSpPr>
          <p:cNvPr id="10252" name="Group 41"/>
          <p:cNvGrpSpPr/>
          <p:nvPr/>
        </p:nvGrpSpPr>
        <p:grpSpPr>
          <a:xfrm>
            <a:off x="3739958" y="2323321"/>
            <a:ext cx="1192300" cy="1549463"/>
            <a:chOff x="3024" y="960"/>
            <a:chExt cx="692" cy="730"/>
          </a:xfrm>
        </p:grpSpPr>
        <p:pic>
          <p:nvPicPr>
            <p:cNvPr id="10271" name="Picture 42" descr="circuler_1"/>
            <p:cNvPicPr>
              <a:picLocks noChangeAspect="1"/>
            </p:cNvPicPr>
            <p:nvPr/>
          </p:nvPicPr>
          <p:blipFill>
            <a:blip r:embed="rId1"/>
            <a:stretch>
              <a:fillRect/>
            </a:stretch>
          </p:blipFill>
          <p:spPr>
            <a:xfrm>
              <a:off x="3024" y="960"/>
              <a:ext cx="692" cy="728"/>
            </a:xfrm>
            <a:prstGeom prst="rect">
              <a:avLst/>
            </a:prstGeom>
            <a:noFill/>
            <a:ln w="9525">
              <a:noFill/>
            </a:ln>
          </p:spPr>
        </p:pic>
        <p:sp>
          <p:nvSpPr>
            <p:cNvPr id="34" name="Oval 43"/>
            <p:cNvSpPr>
              <a:spLocks noChangeArrowheads="1"/>
            </p:cNvSpPr>
            <p:nvPr/>
          </p:nvSpPr>
          <p:spPr bwMode="gray">
            <a:xfrm>
              <a:off x="3024" y="960"/>
              <a:ext cx="687" cy="730"/>
            </a:xfrm>
            <a:prstGeom prst="ellipse">
              <a:avLst/>
            </a:prstGeom>
            <a:gradFill rotWithShape="1">
              <a:gsLst>
                <a:gs pos="0">
                  <a:srgbClr val="DDDDDD">
                    <a:gamma/>
                    <a:shade val="46275"/>
                    <a:invGamma/>
                    <a:alpha val="89999"/>
                  </a:srgbClr>
                </a:gs>
                <a:gs pos="50000">
                  <a:srgbClr val="DDDDDD">
                    <a:alpha val="55000"/>
                  </a:srgbClr>
                </a:gs>
                <a:gs pos="100000">
                  <a:srgbClr val="DDDDDD">
                    <a:gamma/>
                    <a:shade val="46275"/>
                    <a:invGamma/>
                    <a:alpha val="89999"/>
                  </a:srgbClr>
                </a:gs>
              </a:gsLst>
              <a:lin ang="5400000" scaled="1"/>
            </a:gra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985" b="0" i="0" u="none" strike="noStrike" kern="1200" cap="none" spc="0" normalizeH="0" baseline="0" noProof="0" dirty="0">
                <a:ln>
                  <a:noFill/>
                </a:ln>
                <a:solidFill>
                  <a:schemeClr val="tx1"/>
                </a:solidFill>
                <a:effectLst/>
                <a:uLnTx/>
                <a:uFillTx/>
                <a:latin typeface="Eras Medium ITC" panose="020B0602030504020804" pitchFamily="34" charset="0"/>
                <a:ea typeface="+mn-ea"/>
                <a:cs typeface="+mn-cs"/>
              </a:endParaRPr>
            </a:p>
          </p:txBody>
        </p:sp>
        <p:pic>
          <p:nvPicPr>
            <p:cNvPr id="10275" name="Picture 44" descr="Picture2"/>
            <p:cNvPicPr>
              <a:picLocks noChangeAspect="1"/>
            </p:cNvPicPr>
            <p:nvPr/>
          </p:nvPicPr>
          <p:blipFill>
            <a:blip r:embed="rId2"/>
            <a:stretch>
              <a:fillRect/>
            </a:stretch>
          </p:blipFill>
          <p:spPr>
            <a:xfrm>
              <a:off x="3093" y="967"/>
              <a:ext cx="547" cy="258"/>
            </a:xfrm>
            <a:prstGeom prst="rect">
              <a:avLst/>
            </a:prstGeom>
            <a:noFill/>
            <a:ln w="9525">
              <a:noFill/>
            </a:ln>
          </p:spPr>
        </p:pic>
      </p:grpSp>
      <p:sp>
        <p:nvSpPr>
          <p:cNvPr id="10253" name="Text Box 64"/>
          <p:cNvSpPr txBox="1"/>
          <p:nvPr/>
        </p:nvSpPr>
        <p:spPr>
          <a:xfrm>
            <a:off x="3734706" y="2582440"/>
            <a:ext cx="1183545" cy="742315"/>
          </a:xfrm>
          <a:prstGeom prst="rect">
            <a:avLst/>
          </a:prstGeom>
          <a:noFill/>
          <a:ln w="9525">
            <a:noFill/>
          </a:ln>
        </p:spPr>
        <p:txBody>
          <a:bodyPr lIns="79930" tIns="39965" rIns="79930" bIns="39965">
            <a:spAutoFit/>
          </a:bodyPr>
          <a:p>
            <a:pPr algn="ctr"/>
            <a:r>
              <a:rPr sz="1435" b="1" dirty="0">
                <a:latin typeface="Eras Medium ITC" panose="020B0602030504020804" pitchFamily="34" charset="0"/>
              </a:rPr>
              <a:t>Leadership and Mentoring</a:t>
            </a:r>
            <a:endParaRPr sz="1435" b="1" dirty="0">
              <a:latin typeface="Eras Medium ITC" panose="020B0602030504020804" pitchFamily="34" charset="0"/>
            </a:endParaRPr>
          </a:p>
        </p:txBody>
      </p:sp>
      <p:sp>
        <p:nvSpPr>
          <p:cNvPr id="10254" name="Text Box 4"/>
          <p:cNvSpPr txBox="1"/>
          <p:nvPr/>
        </p:nvSpPr>
        <p:spPr>
          <a:xfrm>
            <a:off x="5634331" y="4004096"/>
            <a:ext cx="2067703" cy="2463800"/>
          </a:xfrm>
          <a:prstGeom prst="rect">
            <a:avLst/>
          </a:prstGeom>
          <a:noFill/>
          <a:ln w="9525">
            <a:noFill/>
          </a:ln>
        </p:spPr>
        <p:txBody>
          <a:bodyPr lIns="79930" tIns="39965" rIns="79930" bIns="39965">
            <a:spAutoFit/>
          </a:bodyPr>
          <a:p>
            <a:pPr algn="ctr"/>
            <a:r>
              <a:rPr lang="en-US" sz="1545" dirty="0">
                <a:solidFill>
                  <a:schemeClr val="bg1"/>
                </a:solidFill>
                <a:latin typeface="Eras Medium ITC" panose="020B0602030504020804" pitchFamily="34" charset="0"/>
                <a:ea typeface="MS PGothic" panose="020B0600070205080204" pitchFamily="34" charset="-128"/>
              </a:rPr>
              <a:t>OMS</a:t>
            </a:r>
            <a:r>
              <a:rPr sz="1545" dirty="0">
                <a:solidFill>
                  <a:schemeClr val="bg1"/>
                </a:solidFill>
                <a:latin typeface="Eras Medium ITC" panose="020B0602030504020804" pitchFamily="34" charset="0"/>
                <a:ea typeface="MS PGothic" panose="020B0600070205080204" pitchFamily="34" charset="-128"/>
              </a:rPr>
              <a:t> inculcates the quest for knowledge across all its staff levels. The company is investing substantially within the various technical domains to conduct courses to suit its service enhancement. </a:t>
            </a:r>
            <a:endParaRPr sz="1545" dirty="0">
              <a:solidFill>
                <a:schemeClr val="bg1"/>
              </a:solidFill>
              <a:latin typeface="Eras Medium ITC" panose="020B0602030504020804" pitchFamily="34" charset="0"/>
              <a:ea typeface="MS PGothic" panose="020B0600070205080204" pitchFamily="34" charset="-128"/>
            </a:endParaRPr>
          </a:p>
        </p:txBody>
      </p:sp>
      <p:grpSp>
        <p:nvGrpSpPr>
          <p:cNvPr id="10255" name="Group 50"/>
          <p:cNvGrpSpPr/>
          <p:nvPr/>
        </p:nvGrpSpPr>
        <p:grpSpPr>
          <a:xfrm>
            <a:off x="6086039" y="2323321"/>
            <a:ext cx="1190549" cy="1549463"/>
            <a:chOff x="3024" y="960"/>
            <a:chExt cx="692" cy="730"/>
          </a:xfrm>
        </p:grpSpPr>
        <p:pic>
          <p:nvPicPr>
            <p:cNvPr id="10266" name="Picture 51" descr="circuler_1"/>
            <p:cNvPicPr>
              <a:picLocks noChangeAspect="1"/>
            </p:cNvPicPr>
            <p:nvPr/>
          </p:nvPicPr>
          <p:blipFill>
            <a:blip r:embed="rId1"/>
            <a:stretch>
              <a:fillRect/>
            </a:stretch>
          </p:blipFill>
          <p:spPr>
            <a:xfrm>
              <a:off x="3024" y="960"/>
              <a:ext cx="692" cy="728"/>
            </a:xfrm>
            <a:prstGeom prst="rect">
              <a:avLst/>
            </a:prstGeom>
            <a:noFill/>
            <a:ln w="9525">
              <a:noFill/>
            </a:ln>
          </p:spPr>
        </p:pic>
        <p:sp>
          <p:nvSpPr>
            <p:cNvPr id="40" name="Oval 52"/>
            <p:cNvSpPr>
              <a:spLocks noChangeArrowheads="1"/>
            </p:cNvSpPr>
            <p:nvPr/>
          </p:nvSpPr>
          <p:spPr bwMode="gray">
            <a:xfrm>
              <a:off x="3024" y="960"/>
              <a:ext cx="687" cy="730"/>
            </a:xfrm>
            <a:prstGeom prst="ellipse">
              <a:avLst/>
            </a:prstGeom>
            <a:gradFill rotWithShape="1">
              <a:gsLst>
                <a:gs pos="0">
                  <a:srgbClr val="DDDDDD">
                    <a:gamma/>
                    <a:shade val="46275"/>
                    <a:invGamma/>
                    <a:alpha val="89999"/>
                  </a:srgbClr>
                </a:gs>
                <a:gs pos="50000">
                  <a:srgbClr val="DDDDDD">
                    <a:alpha val="55000"/>
                  </a:srgbClr>
                </a:gs>
                <a:gs pos="100000">
                  <a:srgbClr val="DDDDDD">
                    <a:gamma/>
                    <a:shade val="46275"/>
                    <a:invGamma/>
                    <a:alpha val="89999"/>
                  </a:srgbClr>
                </a:gs>
              </a:gsLst>
              <a:lin ang="5400000" scaled="1"/>
            </a:gra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985" b="0" i="0" u="none" strike="noStrike" kern="1200" cap="none" spc="0" normalizeH="0" baseline="0" noProof="0" dirty="0">
                <a:ln>
                  <a:noFill/>
                </a:ln>
                <a:solidFill>
                  <a:schemeClr val="tx1"/>
                </a:solidFill>
                <a:effectLst/>
                <a:uLnTx/>
                <a:uFillTx/>
                <a:latin typeface="Eras Medium ITC" panose="020B0602030504020804" pitchFamily="34" charset="0"/>
                <a:ea typeface="+mn-ea"/>
                <a:cs typeface="+mn-cs"/>
              </a:endParaRPr>
            </a:p>
          </p:txBody>
        </p:sp>
        <p:pic>
          <p:nvPicPr>
            <p:cNvPr id="10270" name="Picture 53" descr="Picture2"/>
            <p:cNvPicPr>
              <a:picLocks noChangeAspect="1"/>
            </p:cNvPicPr>
            <p:nvPr/>
          </p:nvPicPr>
          <p:blipFill>
            <a:blip r:embed="rId2"/>
            <a:stretch>
              <a:fillRect/>
            </a:stretch>
          </p:blipFill>
          <p:spPr>
            <a:xfrm>
              <a:off x="3093" y="967"/>
              <a:ext cx="547" cy="258"/>
            </a:xfrm>
            <a:prstGeom prst="rect">
              <a:avLst/>
            </a:prstGeom>
            <a:noFill/>
            <a:ln w="9525">
              <a:noFill/>
            </a:ln>
          </p:spPr>
        </p:pic>
      </p:grpSp>
      <p:sp>
        <p:nvSpPr>
          <p:cNvPr id="10256" name="Text Box 65"/>
          <p:cNvSpPr txBox="1"/>
          <p:nvPr/>
        </p:nvSpPr>
        <p:spPr>
          <a:xfrm>
            <a:off x="6026511" y="2769776"/>
            <a:ext cx="1302600" cy="520700"/>
          </a:xfrm>
          <a:prstGeom prst="rect">
            <a:avLst/>
          </a:prstGeom>
          <a:noFill/>
          <a:ln w="9525">
            <a:noFill/>
          </a:ln>
        </p:spPr>
        <p:txBody>
          <a:bodyPr lIns="79930" tIns="39965" rIns="79930" bIns="39965">
            <a:spAutoFit/>
          </a:bodyPr>
          <a:p>
            <a:pPr algn="ctr"/>
            <a:r>
              <a:rPr sz="1435" b="1" dirty="0">
                <a:solidFill>
                  <a:srgbClr val="000000"/>
                </a:solidFill>
                <a:latin typeface="Eras Medium ITC" panose="020B0602030504020804" pitchFamily="34" charset="0"/>
              </a:rPr>
              <a:t>Technical  Excellence </a:t>
            </a:r>
            <a:endParaRPr sz="1435" b="1" dirty="0">
              <a:solidFill>
                <a:srgbClr val="000000"/>
              </a:solidFill>
              <a:latin typeface="Eras Medium ITC" panose="020B0602030504020804" pitchFamily="34" charset="0"/>
            </a:endParaRPr>
          </a:p>
        </p:txBody>
      </p:sp>
      <p:grpSp>
        <p:nvGrpSpPr>
          <p:cNvPr id="16" name="Group 28"/>
          <p:cNvGrpSpPr/>
          <p:nvPr/>
        </p:nvGrpSpPr>
        <p:grpSpPr bwMode="auto">
          <a:xfrm>
            <a:off x="7938987" y="3926549"/>
            <a:ext cx="2115188" cy="3102536"/>
            <a:chOff x="4387" y="1999"/>
            <a:chExt cx="1370" cy="1755"/>
          </a:xfrm>
          <a:gradFill flip="none" rotWithShape="1">
            <a:gsLst>
              <a:gs pos="0">
                <a:schemeClr val="accent4"/>
              </a:gs>
              <a:gs pos="100000">
                <a:schemeClr val="accent4">
                  <a:lumMod val="50000"/>
                </a:schemeClr>
              </a:gs>
            </a:gsLst>
            <a:lin ang="5400000" scaled="0"/>
            <a:tileRect/>
          </a:gradFill>
        </p:grpSpPr>
        <p:sp>
          <p:nvSpPr>
            <p:cNvPr id="44" name="AutoShape 29"/>
            <p:cNvSpPr>
              <a:spLocks noChangeArrowheads="1"/>
            </p:cNvSpPr>
            <p:nvPr/>
          </p:nvSpPr>
          <p:spPr bwMode="ltGray">
            <a:xfrm>
              <a:off x="4387" y="2004"/>
              <a:ext cx="1370" cy="1740"/>
            </a:xfrm>
            <a:prstGeom prst="roundRect">
              <a:avLst>
                <a:gd name="adj" fmla="val 4806"/>
              </a:avLst>
            </a:prstGeom>
            <a:grpFill/>
            <a:ln>
              <a:noFill/>
            </a:ln>
            <a:effectLst/>
            <a:scene3d>
              <a:camera prst="legacyPerspectiveLeft">
                <a:rot lat="0" lon="21299999" rev="0"/>
              </a:camera>
              <a:lightRig rig="legacyFlat3" dir="r"/>
            </a:scene3d>
            <a:sp3d extrusionH="887400" prstMaterial="plastic">
              <a:bevelT w="13500" h="13500" prst="angle"/>
              <a:bevelB w="13500" h="13500" prst="angle"/>
              <a:extrusionClr>
                <a:schemeClr val="accent4"/>
              </a:extrusionClr>
            </a:sp3d>
          </p:spPr>
          <p:txBody>
            <a:bodyPr wrap="none" anchor="ctr">
              <a:flatTx/>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985" b="0" i="0" u="none" strike="noStrike" kern="1200" cap="none" spc="0" normalizeH="0" baseline="0" noProof="0" dirty="0">
                <a:ln>
                  <a:noFill/>
                </a:ln>
                <a:solidFill>
                  <a:schemeClr val="tx1"/>
                </a:solidFill>
                <a:effectLst/>
                <a:uLnTx/>
                <a:uFillTx/>
                <a:latin typeface="Eras Medium ITC" panose="020B0602030504020804" pitchFamily="34" charset="0"/>
                <a:ea typeface="+mn-ea"/>
                <a:cs typeface="+mn-cs"/>
              </a:endParaRPr>
            </a:p>
          </p:txBody>
        </p:sp>
        <p:sp>
          <p:nvSpPr>
            <p:cNvPr id="45" name="Line 30"/>
            <p:cNvSpPr>
              <a:spLocks noChangeShapeType="1"/>
            </p:cNvSpPr>
            <p:nvPr/>
          </p:nvSpPr>
          <p:spPr bwMode="ltGray">
            <a:xfrm>
              <a:off x="4456" y="1999"/>
              <a:ext cx="1224" cy="18"/>
            </a:xfrm>
            <a:prstGeom prst="line">
              <a:avLst/>
            </a:prstGeom>
            <a:grpFill/>
            <a:ln w="9525">
              <a:solidFill>
                <a:srgbClr val="F8F8F8">
                  <a:alpha val="30000"/>
                </a:srgbClr>
              </a:solidFill>
              <a:round/>
            </a:ln>
            <a:effectLst/>
            <a:scene3d>
              <a:camera prst="orthographicFront"/>
              <a:lightRig rig="threePt" dir="t"/>
            </a:scene3d>
            <a:sp3d extrusionH="76200" prstMaterial="plastic">
              <a:extrusionClr>
                <a:schemeClr val="accent4"/>
              </a:extrusionClr>
            </a:sp3d>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985" b="0" i="0" u="none" strike="noStrike" kern="1200" cap="none" spc="0" normalizeH="0" baseline="0" noProof="0" dirty="0">
                <a:ln>
                  <a:noFill/>
                </a:ln>
                <a:solidFill>
                  <a:schemeClr val="tx1"/>
                </a:solidFill>
                <a:effectLst/>
                <a:uLnTx/>
                <a:uFillTx/>
                <a:latin typeface="Eras Medium ITC" panose="020B0602030504020804" pitchFamily="34" charset="0"/>
                <a:ea typeface="+mn-ea"/>
                <a:cs typeface="+mn-cs"/>
              </a:endParaRPr>
            </a:p>
          </p:txBody>
        </p:sp>
        <p:sp>
          <p:nvSpPr>
            <p:cNvPr id="46" name="Freeform 31"/>
            <p:cNvSpPr/>
            <p:nvPr/>
          </p:nvSpPr>
          <p:spPr bwMode="ltGray">
            <a:xfrm>
              <a:off x="4402" y="3682"/>
              <a:ext cx="1330" cy="72"/>
            </a:xfrm>
            <a:custGeom>
              <a:avLst/>
              <a:gdLst>
                <a:gd name="T0" fmla="*/ 0 w 1330"/>
                <a:gd name="T1" fmla="*/ 34 h 72"/>
                <a:gd name="T2" fmla="*/ 68 w 1330"/>
                <a:gd name="T3" fmla="*/ 68 h 72"/>
                <a:gd name="T4" fmla="*/ 1270 w 1330"/>
                <a:gd name="T5" fmla="*/ 50 h 72"/>
                <a:gd name="T6" fmla="*/ 1330 w 1330"/>
                <a:gd name="T7" fmla="*/ 0 h 72"/>
              </a:gdLst>
              <a:ahLst/>
              <a:cxnLst>
                <a:cxn ang="0">
                  <a:pos x="T0" y="T1"/>
                </a:cxn>
                <a:cxn ang="0">
                  <a:pos x="T2" y="T3"/>
                </a:cxn>
                <a:cxn ang="0">
                  <a:pos x="T4" y="T5"/>
                </a:cxn>
                <a:cxn ang="0">
                  <a:pos x="T6" y="T7"/>
                </a:cxn>
              </a:cxnLst>
              <a:rect l="0" t="0" r="r" b="b"/>
              <a:pathLst>
                <a:path w="1330" h="72">
                  <a:moveTo>
                    <a:pt x="0" y="34"/>
                  </a:moveTo>
                  <a:cubicBezTo>
                    <a:pt x="0" y="36"/>
                    <a:pt x="40" y="72"/>
                    <a:pt x="68" y="68"/>
                  </a:cubicBezTo>
                  <a:lnTo>
                    <a:pt x="1270" y="50"/>
                  </a:lnTo>
                  <a:cubicBezTo>
                    <a:pt x="1324" y="48"/>
                    <a:pt x="1317" y="11"/>
                    <a:pt x="1330" y="0"/>
                  </a:cubicBezTo>
                </a:path>
              </a:pathLst>
            </a:custGeom>
            <a:grpFill/>
            <a:ln w="9525">
              <a:solidFill>
                <a:srgbClr val="FFFFFF">
                  <a:alpha val="20000"/>
                </a:srgbClr>
              </a:solidFill>
              <a:round/>
            </a:ln>
            <a:effectLst/>
            <a:scene3d>
              <a:camera prst="orthographicFront"/>
              <a:lightRig rig="threePt" dir="t"/>
            </a:scene3d>
            <a:sp3d extrusionH="76200" prstMaterial="plastic">
              <a:extrusionClr>
                <a:schemeClr val="accent4"/>
              </a:extrusionClr>
            </a:sp3d>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985" b="0" i="0" u="none" strike="noStrike" kern="1200" cap="none" spc="0" normalizeH="0" baseline="0" noProof="0" dirty="0">
                <a:ln>
                  <a:noFill/>
                </a:ln>
                <a:solidFill>
                  <a:schemeClr val="tx1"/>
                </a:solidFill>
                <a:effectLst/>
                <a:uLnTx/>
                <a:uFillTx/>
                <a:latin typeface="Eras Medium ITC" panose="020B0602030504020804" pitchFamily="34" charset="0"/>
                <a:ea typeface="+mn-ea"/>
                <a:cs typeface="+mn-cs"/>
              </a:endParaRPr>
            </a:p>
          </p:txBody>
        </p:sp>
      </p:grpSp>
      <p:sp>
        <p:nvSpPr>
          <p:cNvPr id="10258" name="Text Box 4"/>
          <p:cNvSpPr txBox="1"/>
          <p:nvPr/>
        </p:nvSpPr>
        <p:spPr>
          <a:xfrm>
            <a:off x="8050444" y="4819971"/>
            <a:ext cx="1939894" cy="1405890"/>
          </a:xfrm>
          <a:prstGeom prst="rect">
            <a:avLst/>
          </a:prstGeom>
          <a:noFill/>
          <a:ln w="9525">
            <a:noFill/>
          </a:ln>
        </p:spPr>
        <p:txBody>
          <a:bodyPr lIns="79930" tIns="39965" rIns="79930" bIns="39965">
            <a:spAutoFit/>
          </a:bodyPr>
          <a:p>
            <a:pPr algn="ctr"/>
            <a:r>
              <a:rPr lang="en-US" sz="1435" dirty="0">
                <a:solidFill>
                  <a:schemeClr val="bg1"/>
                </a:solidFill>
                <a:latin typeface="Eras Medium ITC" panose="020B0602030504020804" pitchFamily="34" charset="0"/>
                <a:ea typeface="MS PGothic" panose="020B0600070205080204" pitchFamily="34" charset="-128"/>
              </a:rPr>
              <a:t>OS</a:t>
            </a:r>
            <a:r>
              <a:rPr sz="1435" dirty="0">
                <a:solidFill>
                  <a:schemeClr val="bg1"/>
                </a:solidFill>
                <a:latin typeface="Eras Medium ITC" panose="020B0602030504020804" pitchFamily="34" charset="0"/>
                <a:ea typeface="MS PGothic" panose="020B0600070205080204" pitchFamily="34" charset="-128"/>
              </a:rPr>
              <a:t> implements key employee retention initiatives to ensure stability and excellent customer service delivery</a:t>
            </a:r>
            <a:endParaRPr sz="1435" dirty="0">
              <a:solidFill>
                <a:schemeClr val="bg1"/>
              </a:solidFill>
              <a:latin typeface="Eras Medium ITC" panose="020B0602030504020804" pitchFamily="34" charset="0"/>
              <a:ea typeface="MS PGothic" panose="020B0600070205080204" pitchFamily="34" charset="-128"/>
            </a:endParaRPr>
          </a:p>
        </p:txBody>
      </p:sp>
      <p:grpSp>
        <p:nvGrpSpPr>
          <p:cNvPr id="10259" name="Group 54"/>
          <p:cNvGrpSpPr/>
          <p:nvPr/>
        </p:nvGrpSpPr>
        <p:grpSpPr>
          <a:xfrm>
            <a:off x="8383097" y="3205728"/>
            <a:ext cx="1192300" cy="1551215"/>
            <a:chOff x="3024" y="960"/>
            <a:chExt cx="692" cy="730"/>
          </a:xfrm>
        </p:grpSpPr>
        <p:pic>
          <p:nvPicPr>
            <p:cNvPr id="10261" name="Picture 55" descr="circuler_1"/>
            <p:cNvPicPr>
              <a:picLocks noChangeAspect="1"/>
            </p:cNvPicPr>
            <p:nvPr/>
          </p:nvPicPr>
          <p:blipFill>
            <a:blip r:embed="rId1"/>
            <a:stretch>
              <a:fillRect/>
            </a:stretch>
          </p:blipFill>
          <p:spPr>
            <a:xfrm>
              <a:off x="3024" y="960"/>
              <a:ext cx="692" cy="728"/>
            </a:xfrm>
            <a:prstGeom prst="rect">
              <a:avLst/>
            </a:prstGeom>
            <a:noFill/>
            <a:ln w="9525">
              <a:noFill/>
            </a:ln>
          </p:spPr>
        </p:pic>
        <p:sp>
          <p:nvSpPr>
            <p:cNvPr id="50" name="Oval 56"/>
            <p:cNvSpPr>
              <a:spLocks noChangeArrowheads="1"/>
            </p:cNvSpPr>
            <p:nvPr/>
          </p:nvSpPr>
          <p:spPr bwMode="gray">
            <a:xfrm>
              <a:off x="3024" y="960"/>
              <a:ext cx="687" cy="730"/>
            </a:xfrm>
            <a:prstGeom prst="ellipse">
              <a:avLst/>
            </a:prstGeom>
            <a:gradFill rotWithShape="1">
              <a:gsLst>
                <a:gs pos="0">
                  <a:srgbClr val="DDDDDD">
                    <a:gamma/>
                    <a:shade val="46275"/>
                    <a:invGamma/>
                    <a:alpha val="89999"/>
                  </a:srgbClr>
                </a:gs>
                <a:gs pos="50000">
                  <a:srgbClr val="DDDDDD">
                    <a:alpha val="55000"/>
                  </a:srgbClr>
                </a:gs>
                <a:gs pos="100000">
                  <a:srgbClr val="DDDDDD">
                    <a:gamma/>
                    <a:shade val="46275"/>
                    <a:invGamma/>
                    <a:alpha val="89999"/>
                  </a:srgbClr>
                </a:gs>
              </a:gsLst>
              <a:lin ang="5400000" scaled="1"/>
            </a:gra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985" b="0" i="0" u="none" strike="noStrike" kern="1200" cap="none" spc="0" normalizeH="0" baseline="0" noProof="0" dirty="0">
                <a:ln>
                  <a:noFill/>
                </a:ln>
                <a:solidFill>
                  <a:schemeClr val="tx1"/>
                </a:solidFill>
                <a:effectLst/>
                <a:uLnTx/>
                <a:uFillTx/>
                <a:latin typeface="Eras Medium ITC" panose="020B0602030504020804" pitchFamily="34" charset="0"/>
                <a:ea typeface="+mn-ea"/>
                <a:cs typeface="+mn-cs"/>
              </a:endParaRPr>
            </a:p>
          </p:txBody>
        </p:sp>
        <p:pic>
          <p:nvPicPr>
            <p:cNvPr id="10265" name="Picture 57" descr="Picture2"/>
            <p:cNvPicPr>
              <a:picLocks noChangeAspect="1"/>
            </p:cNvPicPr>
            <p:nvPr/>
          </p:nvPicPr>
          <p:blipFill>
            <a:blip r:embed="rId2"/>
            <a:stretch>
              <a:fillRect/>
            </a:stretch>
          </p:blipFill>
          <p:spPr>
            <a:xfrm>
              <a:off x="3093" y="967"/>
              <a:ext cx="547" cy="258"/>
            </a:xfrm>
            <a:prstGeom prst="rect">
              <a:avLst/>
            </a:prstGeom>
            <a:noFill/>
            <a:ln w="9525">
              <a:noFill/>
            </a:ln>
          </p:spPr>
        </p:pic>
      </p:grpSp>
      <p:sp>
        <p:nvSpPr>
          <p:cNvPr id="10260" name="Text Box 66"/>
          <p:cNvSpPr txBox="1"/>
          <p:nvPr/>
        </p:nvSpPr>
        <p:spPr>
          <a:xfrm>
            <a:off x="8325321" y="3839520"/>
            <a:ext cx="1302600" cy="299720"/>
          </a:xfrm>
          <a:prstGeom prst="rect">
            <a:avLst/>
          </a:prstGeom>
          <a:noFill/>
          <a:ln w="9525">
            <a:noFill/>
          </a:ln>
        </p:spPr>
        <p:txBody>
          <a:bodyPr lIns="79930" tIns="39965" rIns="79930" bIns="39965">
            <a:spAutoFit/>
          </a:bodyPr>
          <a:p>
            <a:pPr algn="ctr"/>
            <a:r>
              <a:rPr sz="1435" b="1" dirty="0">
                <a:solidFill>
                  <a:srgbClr val="000000"/>
                </a:solidFill>
                <a:latin typeface="Eras Medium ITC" panose="020B0602030504020804" pitchFamily="34" charset="0"/>
              </a:rPr>
              <a:t>Retention</a:t>
            </a:r>
            <a:endParaRPr sz="1435" b="1" dirty="0">
              <a:solidFill>
                <a:srgbClr val="000000"/>
              </a:solidFill>
              <a:latin typeface="Eras Medium ITC" panose="020B06020305040208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xit" presetSubtype="0" fill="hold" grpId="1" nodeType="with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769" y="0"/>
            <a:ext cx="10693191" cy="7561059"/>
          </a:xfrm>
          <a:custGeom>
            <a:avLst/>
            <a:gdLst/>
            <a:ahLst/>
            <a:cxnLst/>
            <a:rect l="l" t="t" r="r" b="b"/>
            <a:pathLst>
              <a:path w="10692130" h="7560309">
                <a:moveTo>
                  <a:pt x="0" y="0"/>
                </a:moveTo>
                <a:lnTo>
                  <a:pt x="10692003" y="0"/>
                </a:lnTo>
                <a:lnTo>
                  <a:pt x="10692003" y="7560005"/>
                </a:lnTo>
                <a:lnTo>
                  <a:pt x="0" y="7560005"/>
                </a:lnTo>
                <a:lnTo>
                  <a:pt x="0" y="0"/>
                </a:lnTo>
                <a:close/>
              </a:path>
            </a:pathLst>
          </a:custGeom>
          <a:ln w="6349">
            <a:solidFill>
              <a:srgbClr val="373435"/>
            </a:solidFill>
          </a:ln>
        </p:spPr>
        <p:txBody>
          <a:bodyPr wrap="square" lIns="0" tIns="0" rIns="0" bIns="0" rtlCol="0"/>
          <a:lstStyle/>
          <a:p/>
        </p:txBody>
      </p:sp>
      <p:sp>
        <p:nvSpPr>
          <p:cNvPr id="7" name="Title 6"/>
          <p:cNvSpPr>
            <a:spLocks noGrp="1"/>
          </p:cNvSpPr>
          <p:nvPr>
            <p:ph type="title"/>
          </p:nvPr>
        </p:nvSpPr>
        <p:spPr>
          <a:xfrm>
            <a:off x="1208584" y="485188"/>
            <a:ext cx="8629236" cy="918936"/>
          </a:xfrm>
        </p:spPr>
        <p:txBody>
          <a:bodyPr>
            <a:noAutofit/>
            <a:scene3d>
              <a:camera prst="orthographicFront"/>
              <a:lightRig rig="soft" dir="t">
                <a:rot lat="0" lon="0" rev="15600000"/>
              </a:lightRig>
            </a:scene3d>
            <a:sp3d extrusionH="57150" prstMaterial="softEdge">
              <a:bevelT w="25400" h="38100"/>
            </a:sp3d>
          </a:bodyPr>
          <a:lstStyle/>
          <a:p>
            <a:r>
              <a:rPr lang="en-US" sz="3500" b="1" cap="all" dirty="0" smtClean="0">
                <a:solidFill>
                  <a:schemeClr val="accent4"/>
                </a:solidFill>
                <a:effectLst/>
                <a:latin typeface="Cambria" panose="02040503050406030204" pitchFamily="18" charset="0"/>
              </a:rPr>
              <a:t>Services OFFERED</a:t>
            </a:r>
            <a:r>
              <a:rPr lang="en-US" sz="3500" b="1" cap="all" dirty="0" smtClean="0">
                <a:solidFill>
                  <a:schemeClr val="accent4"/>
                </a:solidFill>
                <a:effectLst>
                  <a:outerShdw blurRad="38100" dist="19050" dir="2700000" algn="tl" rotWithShape="0">
                    <a:schemeClr val="dk1">
                      <a:alpha val="40000"/>
                    </a:schemeClr>
                  </a:outerShdw>
                </a:effectLst>
                <a:latin typeface="Cambria" panose="02040503050406030204" pitchFamily="18" charset="0"/>
              </a:rPr>
              <a:t> </a:t>
            </a:r>
            <a:endParaRPr lang="en-US" sz="3500" b="1" cap="all" dirty="0" smtClean="0">
              <a:solidFill>
                <a:schemeClr val="accent4"/>
              </a:solidFill>
              <a:effectLst>
                <a:outerShdw blurRad="38100" dist="19050" dir="2700000" algn="tl" rotWithShape="0">
                  <a:schemeClr val="dk1">
                    <a:alpha val="40000"/>
                  </a:schemeClr>
                </a:outerShdw>
              </a:effectLst>
              <a:latin typeface="Cambria" panose="02040503050406030204" pitchFamily="18" charset="0"/>
            </a:endParaRPr>
          </a:p>
        </p:txBody>
      </p:sp>
      <p:sp>
        <p:nvSpPr>
          <p:cNvPr id="8" name="Content Placeholder 7"/>
          <p:cNvSpPr>
            <a:spLocks noGrp="1"/>
          </p:cNvSpPr>
          <p:nvPr>
            <p:ph sz="quarter" idx="1"/>
          </p:nvPr>
        </p:nvSpPr>
        <p:spPr>
          <a:xfrm>
            <a:off x="751339" y="1800404"/>
            <a:ext cx="3429340" cy="5090877"/>
          </a:xfrm>
        </p:spPr>
        <p:txBody>
          <a:bodyPr>
            <a:normAutofit lnSpcReduction="10000"/>
          </a:bodyPr>
          <a:lstStyle/>
          <a:p>
            <a:pPr marL="417195" lvl="0" indent="-323215" algn="ctr">
              <a:spcBef>
                <a:spcPts val="685"/>
              </a:spcBef>
              <a:buSzPct val="80000"/>
              <a:buNone/>
              <a:defRPr/>
            </a:pPr>
            <a:r>
              <a:rPr lang="en-US" sz="1700" b="1" u="sng" dirty="0" smtClean="0">
                <a:latin typeface="Arial" panose="020B0604020202020204" pitchFamily="34" charset="0"/>
                <a:cs typeface="Arial" panose="020B0604020202020204" pitchFamily="34" charset="0"/>
              </a:rPr>
              <a:t>Comprehensive Facility Management</a:t>
            </a:r>
            <a:endParaRPr lang="en-US" sz="1700" b="1" u="sng" dirty="0" smtClean="0">
              <a:latin typeface="Arial" panose="020B0604020202020204" pitchFamily="34" charset="0"/>
              <a:cs typeface="Arial" panose="020B0604020202020204" pitchFamily="34" charset="0"/>
            </a:endParaRPr>
          </a:p>
          <a:p>
            <a:pPr marL="379730" lvl="0" indent="-285750">
              <a:spcBef>
                <a:spcPts val="685"/>
              </a:spcBef>
              <a:buSzPct val="80000"/>
              <a:buFont typeface="Wingdings" panose="05000000000000000000" charset="0"/>
              <a:buChar char="ü"/>
              <a:defRPr/>
            </a:pPr>
            <a:r>
              <a:rPr lang="en-US" sz="1700" dirty="0" smtClean="0">
                <a:latin typeface="Arial" panose="020B0604020202020204" pitchFamily="34" charset="0"/>
                <a:cs typeface="Arial" panose="020B0604020202020204" pitchFamily="34" charset="0"/>
              </a:rPr>
              <a:t>Admin &amp; Operations  Services / HR services &amp; Payroll mgmt.</a:t>
            </a:r>
            <a:endParaRPr lang="en-US" sz="1700" dirty="0" smtClean="0">
              <a:latin typeface="Arial" panose="020B0604020202020204" pitchFamily="34" charset="0"/>
              <a:cs typeface="Arial" panose="020B0604020202020204" pitchFamily="34" charset="0"/>
            </a:endParaRPr>
          </a:p>
          <a:p>
            <a:pPr marL="379730" lvl="0" indent="-285750">
              <a:spcBef>
                <a:spcPts val="685"/>
              </a:spcBef>
              <a:buSzPct val="80000"/>
              <a:buFont typeface="Wingdings" panose="05000000000000000000" charset="0"/>
              <a:buChar char="ü"/>
              <a:defRPr/>
            </a:pPr>
            <a:r>
              <a:rPr lang="en-US" sz="1700" dirty="0" smtClean="0">
                <a:latin typeface="Arial" panose="020B0604020202020204" pitchFamily="34" charset="0"/>
                <a:cs typeface="Arial" panose="020B0604020202020204" pitchFamily="34" charset="0"/>
              </a:rPr>
              <a:t>Electromechanical Services</a:t>
            </a:r>
            <a:endParaRPr lang="en-US" sz="1700" dirty="0" smtClean="0">
              <a:latin typeface="Arial" panose="020B0604020202020204" pitchFamily="34" charset="0"/>
              <a:cs typeface="Arial" panose="020B0604020202020204" pitchFamily="34" charset="0"/>
            </a:endParaRPr>
          </a:p>
          <a:p>
            <a:pPr marL="379730" lvl="0" indent="-285750">
              <a:spcBef>
                <a:spcPts val="685"/>
              </a:spcBef>
              <a:buSzPct val="80000"/>
              <a:buFont typeface="Wingdings" panose="05000000000000000000" charset="0"/>
              <a:buChar char="ü"/>
              <a:defRPr/>
            </a:pPr>
            <a:r>
              <a:rPr lang="en-US" sz="1700" dirty="0" smtClean="0">
                <a:latin typeface="Arial" panose="020B0604020202020204" pitchFamily="34" charset="0"/>
                <a:cs typeface="Arial" panose="020B0604020202020204" pitchFamily="34" charset="0"/>
              </a:rPr>
              <a:t>HK Services</a:t>
            </a:r>
            <a:endParaRPr lang="en-US" sz="1700" dirty="0" smtClean="0">
              <a:latin typeface="Arial" panose="020B0604020202020204" pitchFamily="34" charset="0"/>
              <a:cs typeface="Arial" panose="020B0604020202020204" pitchFamily="34" charset="0"/>
            </a:endParaRPr>
          </a:p>
          <a:p>
            <a:pPr marL="379730" lvl="0" indent="-285750">
              <a:spcBef>
                <a:spcPts val="685"/>
              </a:spcBef>
              <a:buSzPct val="80000"/>
              <a:buFont typeface="Wingdings" panose="05000000000000000000" charset="0"/>
              <a:buChar char="ü"/>
              <a:defRPr/>
            </a:pPr>
            <a:r>
              <a:rPr lang="en-US" sz="1700" dirty="0" smtClean="0">
                <a:latin typeface="Arial" panose="020B0604020202020204" pitchFamily="34" charset="0"/>
                <a:cs typeface="Arial" panose="020B0604020202020204" pitchFamily="34" charset="0"/>
              </a:rPr>
              <a:t>Security Services</a:t>
            </a:r>
            <a:endParaRPr lang="en-US" sz="1700" dirty="0" smtClean="0">
              <a:latin typeface="Arial" panose="020B0604020202020204" pitchFamily="34" charset="0"/>
              <a:cs typeface="Arial" panose="020B0604020202020204" pitchFamily="34" charset="0"/>
            </a:endParaRPr>
          </a:p>
          <a:p>
            <a:pPr marL="379730" lvl="0" indent="-285750">
              <a:spcBef>
                <a:spcPts val="685"/>
              </a:spcBef>
              <a:buSzPct val="80000"/>
              <a:buFont typeface="Wingdings" panose="05000000000000000000" charset="0"/>
              <a:buChar char="ü"/>
              <a:defRPr/>
            </a:pPr>
            <a:r>
              <a:rPr lang="en-US" sz="1700" dirty="0" smtClean="0">
                <a:latin typeface="Arial" panose="020B0604020202020204" pitchFamily="34" charset="0"/>
                <a:cs typeface="Arial" panose="020B0604020202020204" pitchFamily="34" charset="0"/>
              </a:rPr>
              <a:t>Pantry Services</a:t>
            </a:r>
            <a:endParaRPr lang="en-US" sz="1700" dirty="0" smtClean="0">
              <a:latin typeface="Arial" panose="020B0604020202020204" pitchFamily="34" charset="0"/>
              <a:cs typeface="Arial" panose="020B0604020202020204" pitchFamily="34" charset="0"/>
            </a:endParaRPr>
          </a:p>
          <a:p>
            <a:pPr marL="379730" lvl="0" indent="-285750">
              <a:spcBef>
                <a:spcPts val="685"/>
              </a:spcBef>
              <a:buSzPct val="80000"/>
              <a:buFont typeface="Wingdings" panose="05000000000000000000" charset="0"/>
              <a:buChar char="ü"/>
              <a:defRPr/>
            </a:pPr>
            <a:r>
              <a:rPr lang="en-US" sz="1700" dirty="0" smtClean="0">
                <a:latin typeface="Arial" panose="020B0604020202020204" pitchFamily="34" charset="0"/>
                <a:cs typeface="Arial" panose="020B0604020202020204" pitchFamily="34" charset="0"/>
              </a:rPr>
              <a:t>Horticulture &amp; Landscaping</a:t>
            </a:r>
            <a:endParaRPr lang="en-US" sz="1700" dirty="0" smtClean="0">
              <a:latin typeface="Arial" panose="020B0604020202020204" pitchFamily="34" charset="0"/>
              <a:cs typeface="Arial" panose="020B0604020202020204" pitchFamily="34" charset="0"/>
            </a:endParaRPr>
          </a:p>
          <a:p>
            <a:pPr marL="379730" lvl="0" indent="-285750">
              <a:spcBef>
                <a:spcPts val="685"/>
              </a:spcBef>
              <a:buSzPct val="80000"/>
              <a:buFont typeface="Wingdings" panose="05000000000000000000" charset="0"/>
              <a:buChar char="ü"/>
              <a:defRPr/>
            </a:pPr>
            <a:r>
              <a:rPr lang="en-US" sz="1700" dirty="0" smtClean="0">
                <a:latin typeface="Arial" panose="020B0604020202020204" pitchFamily="34" charset="0"/>
                <a:cs typeface="Arial" panose="020B0604020202020204" pitchFamily="34" charset="0"/>
              </a:rPr>
              <a:t>Façade &amp; Pest Control Services</a:t>
            </a:r>
            <a:endParaRPr lang="en-US" sz="1700" dirty="0" smtClean="0">
              <a:latin typeface="Arial" panose="020B0604020202020204" pitchFamily="34" charset="0"/>
              <a:cs typeface="Arial" panose="020B0604020202020204" pitchFamily="34" charset="0"/>
            </a:endParaRPr>
          </a:p>
          <a:p>
            <a:pPr marL="379730" lvl="0" indent="-285750">
              <a:spcBef>
                <a:spcPts val="685"/>
              </a:spcBef>
              <a:buSzPct val="80000"/>
              <a:buFont typeface="Wingdings" panose="05000000000000000000" charset="0"/>
              <a:buChar char="ü"/>
              <a:defRPr/>
            </a:pPr>
            <a:r>
              <a:rPr lang="en-US" sz="1700" dirty="0" smtClean="0">
                <a:latin typeface="Arial" panose="020B0604020202020204" pitchFamily="34" charset="0"/>
                <a:cs typeface="Arial" panose="020B0604020202020204" pitchFamily="34" charset="0"/>
              </a:rPr>
              <a:t>Risk Analysis &amp; Management</a:t>
            </a:r>
            <a:endParaRPr lang="en-US" sz="1700" dirty="0" smtClean="0">
              <a:latin typeface="Arial" panose="020B0604020202020204" pitchFamily="34" charset="0"/>
              <a:cs typeface="Arial" panose="020B0604020202020204" pitchFamily="34" charset="0"/>
            </a:endParaRPr>
          </a:p>
          <a:p>
            <a:pPr marL="379730" lvl="0" indent="-285750">
              <a:spcBef>
                <a:spcPts val="685"/>
              </a:spcBef>
              <a:buSzPct val="80000"/>
              <a:buFont typeface="Wingdings" panose="05000000000000000000" charset="0"/>
              <a:buChar char="ü"/>
              <a:defRPr/>
            </a:pPr>
            <a:r>
              <a:rPr lang="en-US" sz="1700" dirty="0" smtClean="0">
                <a:latin typeface="Arial" panose="020B0604020202020204" pitchFamily="34" charset="0"/>
                <a:cs typeface="Arial" panose="020B0604020202020204" pitchFamily="34" charset="0"/>
              </a:rPr>
              <a:t>Energy Audit &amp; Conservations</a:t>
            </a:r>
            <a:endParaRPr lang="en-US" sz="1700" dirty="0" smtClean="0">
              <a:latin typeface="Arial" panose="020B0604020202020204" pitchFamily="34" charset="0"/>
              <a:cs typeface="Arial" panose="020B0604020202020204" pitchFamily="34" charset="0"/>
            </a:endParaRPr>
          </a:p>
          <a:p>
            <a:pPr marL="379730" lvl="0" indent="-285750">
              <a:spcBef>
                <a:spcPts val="685"/>
              </a:spcBef>
              <a:buSzPct val="80000"/>
              <a:buFont typeface="Wingdings" panose="05000000000000000000" charset="0"/>
              <a:buChar char="ü"/>
              <a:defRPr/>
            </a:pPr>
            <a:r>
              <a:rPr lang="en-US" sz="1700" dirty="0" smtClean="0">
                <a:latin typeface="Arial" panose="020B0604020202020204" pitchFamily="34" charset="0"/>
                <a:cs typeface="Arial" panose="020B0604020202020204" pitchFamily="34" charset="0"/>
              </a:rPr>
              <a:t>Interior works</a:t>
            </a:r>
            <a:endParaRPr lang="en-US" sz="1700" dirty="0" smtClean="0">
              <a:latin typeface="Arial" panose="020B0604020202020204" pitchFamily="34" charset="0"/>
              <a:cs typeface="Arial" panose="020B0604020202020204" pitchFamily="34" charset="0"/>
            </a:endParaRPr>
          </a:p>
          <a:p>
            <a:pPr marL="379730" lvl="0" indent="-285750">
              <a:spcBef>
                <a:spcPts val="685"/>
              </a:spcBef>
              <a:buSzPct val="80000"/>
              <a:buNone/>
              <a:defRPr/>
            </a:pPr>
            <a:endParaRPr lang="en-US" sz="1800" dirty="0" smtClean="0">
              <a:latin typeface="Arial" panose="020B0604020202020204" pitchFamily="34" charset="0"/>
              <a:cs typeface="Arial" panose="020B0604020202020204" pitchFamily="34" charset="0"/>
            </a:endParaRPr>
          </a:p>
          <a:p>
            <a:pPr marL="417195" lvl="0" indent="-323215">
              <a:spcBef>
                <a:spcPts val="685"/>
              </a:spcBef>
              <a:buSzPct val="80000"/>
              <a:buFont typeface="Wingdings" panose="05000000000000000000" pitchFamily="2" charset="2"/>
              <a:buChar char="ü"/>
              <a:defRPr/>
            </a:pPr>
            <a:endParaRPr lang="en-US" sz="1800" dirty="0" smtClean="0">
              <a:latin typeface="Arial" panose="020B0604020202020204" pitchFamily="34" charset="0"/>
              <a:cs typeface="Arial" panose="020B0604020202020204" pitchFamily="34" charset="0"/>
            </a:endParaRPr>
          </a:p>
          <a:p>
            <a:pPr>
              <a:buFont typeface="Wingdings" panose="05000000000000000000" pitchFamily="2" charset="2"/>
              <a:buChar char="ü"/>
            </a:pPr>
            <a:endParaRPr lang="en-US" sz="1500" b="1" u="sng" dirty="0">
              <a:latin typeface="Cambria" panose="02040503050406030204" pitchFamily="18" charset="0"/>
              <a:cs typeface="Calibri" panose="020F0502020204030204" pitchFamily="34" charset="0"/>
            </a:endParaRPr>
          </a:p>
        </p:txBody>
      </p:sp>
      <p:sp>
        <p:nvSpPr>
          <p:cNvPr id="9" name="Content Placeholder 7"/>
          <p:cNvSpPr txBox="1"/>
          <p:nvPr/>
        </p:nvSpPr>
        <p:spPr>
          <a:xfrm>
            <a:off x="4104471" y="1800404"/>
            <a:ext cx="3429340" cy="5090877"/>
          </a:xfrm>
          <a:prstGeom prst="rect">
            <a:avLst/>
          </a:prstGeom>
        </p:spPr>
        <p:txBody>
          <a:bodyPr lIns="104325" tIns="52162" rIns="104325" bIns="52162">
            <a:normAutofit lnSpcReduction="20000"/>
          </a:bodyPr>
          <a:lstStyle/>
          <a:p>
            <a:pPr marL="93980" marR="0" lvl="0" indent="0" algn="ctr" defTabSz="914400" rtl="0" eaLnBrk="1" fontAlgn="auto" latinLnBrk="0" hangingPunct="1">
              <a:lnSpc>
                <a:spcPct val="100000"/>
              </a:lnSpc>
              <a:spcBef>
                <a:spcPts val="685"/>
              </a:spcBef>
              <a:spcAft>
                <a:spcPts val="0"/>
              </a:spcAft>
              <a:buClr>
                <a:schemeClr val="accent1"/>
              </a:buClr>
              <a:buSzPct val="80000"/>
              <a:buNone/>
              <a:defRPr/>
            </a:pPr>
            <a:r>
              <a:rPr kumimoji="0" lang="en-US" b="1" i="0" u="sng" strike="noStrike" kern="1200" cap="none" normalizeH="0" noProof="0" dirty="0" smtClean="0">
                <a:uLnTx/>
                <a:uFillTx/>
                <a:latin typeface="Cambria" panose="02040503050406030204" pitchFamily="18" charset="0"/>
                <a:cs typeface="Calibri" panose="020F0502020204030204" pitchFamily="34" charset="0"/>
              </a:rPr>
              <a:t>Engineering services &amp; Supports</a:t>
            </a:r>
            <a:endParaRPr kumimoji="0" lang="en-US" sz="1600" i="0" u="sng" strike="noStrike" kern="1200" cap="none" normalizeH="0" noProof="0" dirty="0" smtClean="0">
              <a:uLnTx/>
              <a:uFillTx/>
              <a:latin typeface="Cambria" panose="02040503050406030204" pitchFamily="18" charset="0"/>
              <a:cs typeface="Calibri" panose="020F0502020204030204" pitchFamily="34" charset="0"/>
            </a:endParaRPr>
          </a:p>
          <a:p>
            <a:pPr marL="93980" marR="0" lvl="0" indent="0" defTabSz="914400" rtl="0" eaLnBrk="1" fontAlgn="auto" latinLnBrk="0" hangingPunct="1">
              <a:lnSpc>
                <a:spcPct val="100000"/>
              </a:lnSpc>
              <a:spcBef>
                <a:spcPts val="685"/>
              </a:spcBef>
              <a:spcAft>
                <a:spcPts val="0"/>
              </a:spcAft>
              <a:buClr>
                <a:schemeClr val="accent1"/>
              </a:buClr>
              <a:buSzPct val="80000"/>
              <a:buNone/>
              <a:defRPr/>
            </a:pPr>
            <a:r>
              <a:rPr lang="en-US" sz="1600" dirty="0" smtClean="0">
                <a:latin typeface="Arial" panose="020B0604020202020204" pitchFamily="34" charset="0"/>
                <a:cs typeface="Arial" panose="020B0604020202020204" pitchFamily="34" charset="0"/>
              </a:rPr>
              <a:t>Electromechanical equipments servicing,  Repair &amp; Supply</a:t>
            </a:r>
            <a:endParaRPr lang="en-US" sz="1600" dirty="0" smtClean="0">
              <a:latin typeface="Arial" panose="020B0604020202020204" pitchFamily="34" charset="0"/>
              <a:cs typeface="Arial" panose="020B0604020202020204" pitchFamily="34" charset="0"/>
            </a:endParaRPr>
          </a:p>
          <a:p>
            <a:pPr marL="93980" marR="0" lvl="0" indent="0" defTabSz="914400" rtl="0" eaLnBrk="1" fontAlgn="auto" latinLnBrk="0" hangingPunct="1">
              <a:lnSpc>
                <a:spcPct val="100000"/>
              </a:lnSpc>
              <a:spcBef>
                <a:spcPts val="685"/>
              </a:spcBef>
              <a:spcAft>
                <a:spcPts val="0"/>
              </a:spcAft>
              <a:buClr>
                <a:schemeClr val="accent1"/>
              </a:buClr>
              <a:buSzPct val="80000"/>
              <a:buNone/>
              <a:defRPr/>
            </a:pPr>
            <a:r>
              <a:rPr kumimoji="0" lang="en-US" sz="1600" i="0" strike="noStrike" kern="1200" cap="none" normalizeH="0" noProof="0" dirty="0" smtClean="0">
                <a:uLnTx/>
                <a:uFillTx/>
                <a:latin typeface="Arial" panose="020B0604020202020204" pitchFamily="34" charset="0"/>
                <a:cs typeface="Arial" panose="020B0604020202020204" pitchFamily="34" charset="0"/>
              </a:rPr>
              <a:t>Structural Erections &amp; Civil works </a:t>
            </a:r>
            <a:endParaRPr kumimoji="0" lang="en-US" sz="1600" i="0" strike="noStrike" kern="1200" cap="none" normalizeH="0" noProof="0" dirty="0" smtClean="0">
              <a:uLnTx/>
              <a:uFillTx/>
              <a:latin typeface="Arial" panose="020B0604020202020204" pitchFamily="34" charset="0"/>
              <a:cs typeface="Arial" panose="020B0604020202020204" pitchFamily="34" charset="0"/>
            </a:endParaRPr>
          </a:p>
          <a:p>
            <a:pPr marL="93980" marR="0" lvl="0" indent="0" defTabSz="914400" rtl="0" eaLnBrk="1" fontAlgn="auto" latinLnBrk="0" hangingPunct="1">
              <a:lnSpc>
                <a:spcPct val="100000"/>
              </a:lnSpc>
              <a:spcBef>
                <a:spcPts val="685"/>
              </a:spcBef>
              <a:spcAft>
                <a:spcPts val="0"/>
              </a:spcAft>
              <a:buClr>
                <a:schemeClr val="accent1"/>
              </a:buClr>
              <a:buSzPct val="80000"/>
              <a:buNone/>
              <a:defRPr/>
            </a:pPr>
            <a:r>
              <a:rPr lang="en-US" sz="1600" dirty="0" smtClean="0">
                <a:latin typeface="Arial" panose="020B0604020202020204" pitchFamily="34" charset="0"/>
                <a:cs typeface="Arial" panose="020B0604020202020204" pitchFamily="34" charset="0"/>
              </a:rPr>
              <a:t>Erection and supply of  barricades / Awnings</a:t>
            </a:r>
            <a:endParaRPr lang="en-US" sz="1600" dirty="0" smtClean="0">
              <a:latin typeface="Arial" panose="020B0604020202020204" pitchFamily="34" charset="0"/>
              <a:cs typeface="Arial" panose="020B0604020202020204" pitchFamily="34" charset="0"/>
            </a:endParaRPr>
          </a:p>
          <a:p>
            <a:pPr marL="93980" marR="0" lvl="0" indent="0" defTabSz="914400" rtl="0" eaLnBrk="1" fontAlgn="auto" latinLnBrk="0" hangingPunct="1">
              <a:lnSpc>
                <a:spcPct val="100000"/>
              </a:lnSpc>
              <a:spcBef>
                <a:spcPts val="685"/>
              </a:spcBef>
              <a:spcAft>
                <a:spcPts val="0"/>
              </a:spcAft>
              <a:buClr>
                <a:schemeClr val="accent1"/>
              </a:buClr>
              <a:buSzPct val="80000"/>
              <a:buNone/>
              <a:defRPr/>
            </a:pPr>
            <a:r>
              <a:rPr kumimoji="0" lang="en-US" sz="1600" i="0" strike="noStrike" kern="1200" cap="none" normalizeH="0" noProof="0" dirty="0" smtClean="0">
                <a:uLnTx/>
                <a:uFillTx/>
                <a:latin typeface="Arial" panose="020B0604020202020204" pitchFamily="34" charset="0"/>
                <a:cs typeface="Arial" panose="020B0604020202020204" pitchFamily="34" charset="0"/>
              </a:rPr>
              <a:t>Floor  &amp; structural water proofing</a:t>
            </a:r>
            <a:endParaRPr kumimoji="0" lang="en-US" sz="1600" i="0" strike="noStrike" kern="1200" cap="none" normalizeH="0" noProof="0" dirty="0" smtClean="0">
              <a:uLnTx/>
              <a:uFillTx/>
              <a:latin typeface="Arial" panose="020B0604020202020204" pitchFamily="34" charset="0"/>
              <a:cs typeface="Arial" panose="020B0604020202020204" pitchFamily="34" charset="0"/>
            </a:endParaRPr>
          </a:p>
          <a:p>
            <a:pPr marL="93980" marR="0" lvl="0" indent="0" defTabSz="914400" rtl="0" eaLnBrk="1" fontAlgn="auto" latinLnBrk="0" hangingPunct="1">
              <a:lnSpc>
                <a:spcPct val="100000"/>
              </a:lnSpc>
              <a:spcBef>
                <a:spcPts val="685"/>
              </a:spcBef>
              <a:spcAft>
                <a:spcPts val="0"/>
              </a:spcAft>
              <a:buClr>
                <a:schemeClr val="accent1"/>
              </a:buClr>
              <a:buSzPct val="80000"/>
              <a:buNone/>
              <a:defRPr/>
            </a:pPr>
            <a:r>
              <a:rPr kumimoji="0" lang="en-US" sz="1600" i="0" strike="noStrike" kern="1200" cap="none" normalizeH="0" noProof="0" dirty="0" smtClean="0">
                <a:uLnTx/>
                <a:uFillTx/>
                <a:latin typeface="Arial" panose="020B0604020202020204" pitchFamily="34" charset="0"/>
                <a:cs typeface="Arial" panose="020B0604020202020204" pitchFamily="34" charset="0"/>
              </a:rPr>
              <a:t>HT / LT equipments repair and AMC, Cables,  Bus bars, Breakers and meters</a:t>
            </a:r>
            <a:endParaRPr kumimoji="0" lang="en-US" sz="1600" i="0" strike="noStrike" kern="1200" cap="none" normalizeH="0" noProof="0" dirty="0" smtClean="0">
              <a:uLnTx/>
              <a:uFillTx/>
              <a:latin typeface="Arial" panose="020B0604020202020204" pitchFamily="34" charset="0"/>
              <a:cs typeface="Arial" panose="020B0604020202020204" pitchFamily="34" charset="0"/>
            </a:endParaRPr>
          </a:p>
          <a:p>
            <a:pPr marL="93980" marR="0" lvl="0" indent="0" defTabSz="914400" rtl="0" eaLnBrk="1" fontAlgn="auto" latinLnBrk="0" hangingPunct="1">
              <a:lnSpc>
                <a:spcPct val="100000"/>
              </a:lnSpc>
              <a:spcBef>
                <a:spcPts val="685"/>
              </a:spcBef>
              <a:spcAft>
                <a:spcPts val="0"/>
              </a:spcAft>
              <a:buClr>
                <a:schemeClr val="accent1"/>
              </a:buClr>
              <a:buSzPct val="80000"/>
              <a:buNone/>
              <a:defRPr/>
            </a:pPr>
            <a:r>
              <a:rPr lang="en-US" sz="1600" dirty="0" smtClean="0">
                <a:latin typeface="Arial" panose="020B0604020202020204" pitchFamily="34" charset="0"/>
                <a:cs typeface="Arial" panose="020B0604020202020204" pitchFamily="34" charset="0"/>
              </a:rPr>
              <a:t>HVAC / Air-conditioning equipments repair &amp; AMC</a:t>
            </a:r>
            <a:endParaRPr lang="en-US" sz="1600" dirty="0" smtClean="0">
              <a:latin typeface="Arial" panose="020B0604020202020204" pitchFamily="34" charset="0"/>
              <a:cs typeface="Arial" panose="020B0604020202020204" pitchFamily="34" charset="0"/>
            </a:endParaRPr>
          </a:p>
          <a:p>
            <a:pPr marL="93980" marR="0" lvl="0" indent="0" defTabSz="914400" rtl="0" eaLnBrk="1" fontAlgn="auto" latinLnBrk="0" hangingPunct="1">
              <a:lnSpc>
                <a:spcPct val="100000"/>
              </a:lnSpc>
              <a:spcBef>
                <a:spcPts val="685"/>
              </a:spcBef>
              <a:spcAft>
                <a:spcPts val="0"/>
              </a:spcAft>
              <a:buClr>
                <a:schemeClr val="accent1"/>
              </a:buClr>
              <a:buSzPct val="80000"/>
              <a:buNone/>
              <a:defRPr/>
            </a:pPr>
            <a:r>
              <a:rPr kumimoji="0" lang="en-US" sz="1600" i="0" strike="noStrike" kern="1200" cap="none" normalizeH="0" noProof="0" dirty="0" smtClean="0">
                <a:uLnTx/>
                <a:uFillTx/>
                <a:latin typeface="Arial" panose="020B0604020202020204" pitchFamily="34" charset="0"/>
                <a:cs typeface="Arial" panose="020B0604020202020204" pitchFamily="34" charset="0"/>
              </a:rPr>
              <a:t>CCTV , Access control system repair, Boom barriers, Fire panel &amp; systems.</a:t>
            </a:r>
            <a:endParaRPr kumimoji="0" lang="en-US" sz="1600" i="0" strike="noStrike" kern="1200" cap="none" normalizeH="0" noProof="0" dirty="0" smtClean="0">
              <a:uLnTx/>
              <a:uFillTx/>
              <a:latin typeface="Arial" panose="020B0604020202020204" pitchFamily="34" charset="0"/>
              <a:cs typeface="Arial" panose="020B0604020202020204" pitchFamily="34" charset="0"/>
            </a:endParaRPr>
          </a:p>
          <a:p>
            <a:pPr marL="93980" marR="0" lvl="0" indent="0" defTabSz="914400" rtl="0" eaLnBrk="1" fontAlgn="auto" latinLnBrk="0" hangingPunct="1">
              <a:lnSpc>
                <a:spcPct val="100000"/>
              </a:lnSpc>
              <a:spcBef>
                <a:spcPts val="685"/>
              </a:spcBef>
              <a:spcAft>
                <a:spcPts val="0"/>
              </a:spcAft>
              <a:buClr>
                <a:schemeClr val="accent1"/>
              </a:buClr>
              <a:buSzPct val="80000"/>
              <a:buNone/>
              <a:defRPr/>
            </a:pPr>
            <a:r>
              <a:rPr kumimoji="0" lang="en-US" sz="1600" i="0" strike="noStrike" kern="1200" cap="none" normalizeH="0" noProof="0" dirty="0" smtClean="0">
                <a:uLnTx/>
                <a:uFillTx/>
                <a:latin typeface="Arial" panose="020B0604020202020204" pitchFamily="34" charset="0"/>
                <a:cs typeface="Arial" panose="020B0604020202020204" pitchFamily="34" charset="0"/>
              </a:rPr>
              <a:t>PHE systems repair / replacements</a:t>
            </a:r>
            <a:endParaRPr kumimoji="0" lang="en-US" sz="1600" i="0" strike="noStrike" kern="1200" cap="none" normalizeH="0" noProof="0" dirty="0" smtClean="0">
              <a:uLnTx/>
              <a:uFillTx/>
              <a:latin typeface="Arial" panose="020B0604020202020204" pitchFamily="34" charset="0"/>
              <a:cs typeface="Arial" panose="020B0604020202020204" pitchFamily="34" charset="0"/>
            </a:endParaRPr>
          </a:p>
          <a:p>
            <a:pPr marL="93980" marR="0" lvl="0" indent="0" defTabSz="914400" rtl="0" eaLnBrk="1" fontAlgn="auto" latinLnBrk="0" hangingPunct="1">
              <a:lnSpc>
                <a:spcPct val="100000"/>
              </a:lnSpc>
              <a:spcBef>
                <a:spcPts val="685"/>
              </a:spcBef>
              <a:spcAft>
                <a:spcPts val="0"/>
              </a:spcAft>
              <a:buClr>
                <a:schemeClr val="accent1"/>
              </a:buClr>
              <a:buSzPct val="80000"/>
              <a:buNone/>
              <a:defRPr/>
            </a:pPr>
            <a:r>
              <a:rPr lang="en-US" sz="1600" dirty="0" smtClean="0">
                <a:latin typeface="Arial" panose="020B0604020202020204" pitchFamily="34" charset="0"/>
                <a:cs typeface="Arial" panose="020B0604020202020204" pitchFamily="34" charset="0"/>
              </a:rPr>
              <a:t>Traffic control – Boom barriers/ Cones </a:t>
            </a:r>
            <a:r>
              <a:rPr lang="en-US" sz="1600" dirty="0" err="1" smtClean="0">
                <a:latin typeface="Arial" panose="020B0604020202020204" pitchFamily="34" charset="0"/>
                <a:cs typeface="Arial" panose="020B0604020202020204" pitchFamily="34" charset="0"/>
              </a:rPr>
              <a:t>etc</a:t>
            </a:r>
            <a:endParaRPr kumimoji="0" lang="en-US" sz="1600" i="0" strike="noStrike" kern="1200" cap="none" normalizeH="0" noProof="0" dirty="0" err="1" smtClean="0">
              <a:uLnTx/>
              <a:uFillTx/>
              <a:latin typeface="Arial" panose="020B0604020202020204" pitchFamily="34" charset="0"/>
              <a:cs typeface="Arial" panose="020B0604020202020204" pitchFamily="34" charset="0"/>
            </a:endParaRPr>
          </a:p>
        </p:txBody>
      </p:sp>
      <p:sp>
        <p:nvSpPr>
          <p:cNvPr id="10" name="Content Placeholder 7"/>
          <p:cNvSpPr txBox="1"/>
          <p:nvPr/>
        </p:nvSpPr>
        <p:spPr>
          <a:xfrm>
            <a:off x="7305189" y="1800404"/>
            <a:ext cx="3429340" cy="5090877"/>
          </a:xfrm>
          <a:prstGeom prst="rect">
            <a:avLst/>
          </a:prstGeom>
        </p:spPr>
        <p:txBody>
          <a:bodyPr lIns="104325" tIns="52162" rIns="104325" bIns="52162">
            <a:normAutofit/>
          </a:bodyPr>
          <a:lstStyle/>
          <a:p>
            <a:pPr marL="417195" marR="0" lvl="0" indent="-323215" algn="l" defTabSz="914400" rtl="0" eaLnBrk="1" fontAlgn="auto" latinLnBrk="0" hangingPunct="1">
              <a:lnSpc>
                <a:spcPct val="100000"/>
              </a:lnSpc>
              <a:spcBef>
                <a:spcPts val="685"/>
              </a:spcBef>
              <a:spcAft>
                <a:spcPts val="0"/>
              </a:spcAft>
              <a:buClr>
                <a:schemeClr val="accent1"/>
              </a:buClr>
              <a:buSzPct val="80000"/>
              <a:defRPr/>
            </a:pPr>
            <a:endParaRPr lang="en-US" sz="1700" dirty="0" smtClean="0">
              <a:latin typeface="Calibri" panose="020F0502020204030204" pitchFamily="34" charset="0"/>
              <a:cs typeface="Calibri" panose="020F0502020204030204" pitchFamily="34" charset="0"/>
            </a:endParaRPr>
          </a:p>
          <a:p>
            <a:pPr marL="417195" marR="0" lvl="0" indent="-323215" algn="l" defTabSz="914400" rtl="0" eaLnBrk="1" fontAlgn="auto" latinLnBrk="0" hangingPunct="1">
              <a:lnSpc>
                <a:spcPct val="100000"/>
              </a:lnSpc>
              <a:spcBef>
                <a:spcPts val="685"/>
              </a:spcBef>
              <a:spcAft>
                <a:spcPts val="0"/>
              </a:spcAft>
              <a:buClr>
                <a:schemeClr val="accent1"/>
              </a:buClr>
              <a:buSzPct val="80000"/>
              <a:defRPr/>
            </a:pPr>
            <a:endParaRPr kumimoji="0" lang="en-US" sz="17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11" name="Content Placeholder 7"/>
          <p:cNvSpPr txBox="1"/>
          <p:nvPr/>
        </p:nvSpPr>
        <p:spPr>
          <a:xfrm>
            <a:off x="7305189" y="1800404"/>
            <a:ext cx="3200718" cy="5090877"/>
          </a:xfrm>
          <a:prstGeom prst="rect">
            <a:avLst/>
          </a:prstGeom>
        </p:spPr>
        <p:txBody>
          <a:bodyPr lIns="104325" tIns="52162" rIns="104325" bIns="52162">
            <a:normAutofit/>
          </a:bodyPr>
          <a:lstStyle/>
          <a:p>
            <a:pPr marL="417195" marR="0" lvl="0" indent="-323215" algn="ctr" defTabSz="914400" rtl="0" eaLnBrk="1" fontAlgn="auto" latinLnBrk="0" hangingPunct="1">
              <a:lnSpc>
                <a:spcPct val="100000"/>
              </a:lnSpc>
              <a:spcBef>
                <a:spcPts val="685"/>
              </a:spcBef>
              <a:spcAft>
                <a:spcPts val="0"/>
              </a:spcAft>
              <a:buClr>
                <a:schemeClr val="accent1"/>
              </a:buClr>
              <a:buSzPct val="80000"/>
              <a:defRPr/>
            </a:pPr>
            <a:r>
              <a:rPr kumimoji="0" lang="en-US" sz="1600" b="1" i="0" u="sng"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Disinfectation &amp; Sanitisation Services</a:t>
            </a:r>
            <a:endParaRPr kumimoji="0" lang="en-US" sz="1600" b="1" i="0" u="sng"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a:p>
            <a:pPr marL="417195" marR="0" lvl="0" indent="-323215" algn="ctr" defTabSz="914400" rtl="0" eaLnBrk="1" fontAlgn="auto" latinLnBrk="0" hangingPunct="1">
              <a:lnSpc>
                <a:spcPct val="100000"/>
              </a:lnSpc>
              <a:spcBef>
                <a:spcPts val="685"/>
              </a:spcBef>
              <a:spcAft>
                <a:spcPts val="0"/>
              </a:spcAft>
              <a:buClr>
                <a:schemeClr val="accent1"/>
              </a:buClr>
              <a:buSzPct val="80000"/>
              <a:defRPr/>
            </a:pPr>
            <a:endParaRPr kumimoji="0" lang="en-US" sz="1600" b="1" i="0" u="sng"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a:p>
            <a:pPr marL="93980" marR="0" lvl="0" indent="0" defTabSz="914400" rtl="0" eaLnBrk="1" fontAlgn="auto" latinLnBrk="0" hangingPunct="1">
              <a:lnSpc>
                <a:spcPct val="100000"/>
              </a:lnSpc>
              <a:spcBef>
                <a:spcPts val="685"/>
              </a:spcBef>
              <a:spcAft>
                <a:spcPts val="0"/>
              </a:spcAft>
              <a:buClr>
                <a:schemeClr val="accent1"/>
              </a:buClr>
              <a:buSzPct val="80000"/>
              <a:buNone/>
              <a:defRPr/>
            </a:pPr>
            <a:r>
              <a:rPr lang="en-US" sz="1600" dirty="0" smtClean="0">
                <a:latin typeface="Arial" panose="020B0604020202020204" pitchFamily="34" charset="0"/>
                <a:cs typeface="Arial" panose="020B0604020202020204" pitchFamily="34" charset="0"/>
              </a:rPr>
              <a:t>Sanitisation of building internal and external area.</a:t>
            </a:r>
            <a:endParaRPr lang="en-US" sz="1600" dirty="0" smtClean="0">
              <a:latin typeface="Arial" panose="020B0604020202020204" pitchFamily="34" charset="0"/>
              <a:cs typeface="Arial" panose="020B0604020202020204" pitchFamily="34" charset="0"/>
            </a:endParaRPr>
          </a:p>
          <a:p>
            <a:pPr marL="93980" marR="0" lvl="0" indent="0" defTabSz="914400" rtl="0" eaLnBrk="1" fontAlgn="auto" latinLnBrk="0" hangingPunct="1">
              <a:lnSpc>
                <a:spcPct val="100000"/>
              </a:lnSpc>
              <a:spcBef>
                <a:spcPts val="685"/>
              </a:spcBef>
              <a:spcAft>
                <a:spcPts val="0"/>
              </a:spcAft>
              <a:buClr>
                <a:schemeClr val="accent1"/>
              </a:buClr>
              <a:buSzPct val="80000"/>
              <a:buNone/>
              <a:defRPr/>
            </a:pPr>
            <a:r>
              <a:rPr kumimoji="0" lang="en-US" sz="1600" i="0"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Disinfectation of residential &amp; office , factories &amp; labs, Data Centers, Educational institutes.</a:t>
            </a:r>
            <a:endParaRPr kumimoji="0" lang="en-US" sz="1600" i="0"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a:p>
            <a:pPr marL="93980" marR="0" lvl="0" indent="0" defTabSz="914400" rtl="0" eaLnBrk="1" fontAlgn="auto" latinLnBrk="0" hangingPunct="1">
              <a:lnSpc>
                <a:spcPct val="100000"/>
              </a:lnSpc>
              <a:spcBef>
                <a:spcPts val="685"/>
              </a:spcBef>
              <a:spcAft>
                <a:spcPts val="0"/>
              </a:spcAft>
              <a:buClr>
                <a:schemeClr val="accent1"/>
              </a:buClr>
              <a:buSzPct val="80000"/>
              <a:buNone/>
              <a:defRPr/>
            </a:pPr>
            <a:endParaRPr kumimoji="0" lang="en-US" sz="1500" b="1" i="0" strike="noStrike" kern="1200" cap="none" spc="0" normalizeH="0" baseline="0" noProof="0" dirty="0">
              <a:ln>
                <a:noFill/>
              </a:ln>
              <a:solidFill>
                <a:schemeClr val="tx1"/>
              </a:solidFill>
              <a:effectLst/>
              <a:uLnTx/>
              <a:uFillTx/>
              <a:latin typeface="Cambria" panose="02040503050406030204" pitchFamily="18" charset="0"/>
              <a:cs typeface="Calibri" panose="020F0502020204030204" pitchFamily="34" charset="0"/>
            </a:endParaRPr>
          </a:p>
        </p:txBody>
      </p:sp>
      <p:cxnSp>
        <p:nvCxnSpPr>
          <p:cNvPr id="13" name="Straight Connector 12"/>
          <p:cNvCxnSpPr/>
          <p:nvPr/>
        </p:nvCxnSpPr>
        <p:spPr>
          <a:xfrm>
            <a:off x="1208584" y="1724196"/>
            <a:ext cx="9144907" cy="0"/>
          </a:xfrm>
          <a:prstGeom prst="line">
            <a:avLst/>
          </a:prstGeom>
          <a:ln w="28575">
            <a:solidFill>
              <a:schemeClr val="accent3"/>
            </a:solidFill>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4"/>
          <p:cNvGrpSpPr/>
          <p:nvPr/>
        </p:nvGrpSpPr>
        <p:grpSpPr bwMode="auto">
          <a:xfrm>
            <a:off x="272366" y="656987"/>
            <a:ext cx="10337979" cy="1186793"/>
            <a:chOff x="375" y="192"/>
            <a:chExt cx="4826" cy="576"/>
          </a:xfrm>
        </p:grpSpPr>
        <p:sp>
          <p:nvSpPr>
            <p:cNvPr id="6" name="Line 5"/>
            <p:cNvSpPr>
              <a:spLocks noChangeShapeType="1"/>
            </p:cNvSpPr>
            <p:nvPr/>
          </p:nvSpPr>
          <p:spPr bwMode="auto">
            <a:xfrm>
              <a:off x="375" y="630"/>
              <a:ext cx="4826" cy="19"/>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7" name="Line 6"/>
            <p:cNvSpPr>
              <a:spLocks noChangeShapeType="1"/>
            </p:cNvSpPr>
            <p:nvPr/>
          </p:nvSpPr>
          <p:spPr bwMode="auto">
            <a:xfrm>
              <a:off x="791"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sp>
          <p:nvSpPr>
            <p:cNvPr id="29" name="Line 7"/>
            <p:cNvSpPr>
              <a:spLocks noChangeShapeType="1"/>
            </p:cNvSpPr>
            <p:nvPr/>
          </p:nvSpPr>
          <p:spPr bwMode="auto">
            <a:xfrm>
              <a:off x="4702" y="192"/>
              <a:ext cx="0" cy="576"/>
            </a:xfrm>
            <a:prstGeom prst="line">
              <a:avLst/>
            </a:prstGeom>
          </p:spPr>
          <p:style>
            <a:lnRef idx="3">
              <a:schemeClr val="accent6"/>
            </a:lnRef>
            <a:fillRef idx="0">
              <a:schemeClr val="accent6"/>
            </a:fillRef>
            <a:effectRef idx="2">
              <a:schemeClr val="accent6"/>
            </a:effectRef>
            <a:fontRef idx="minor">
              <a:schemeClr val="tx1"/>
            </a:fontRef>
          </p:style>
          <p:txBody>
            <a:bodyPr/>
            <a:p>
              <a:pPr algn="ctr" defTabSz="1043305">
                <a:defRPr/>
              </a:pPr>
              <a:endParaRPr lang="en-US" dirty="0">
                <a:solidFill>
                  <a:srgbClr val="4D5B6B"/>
                </a:solidFill>
              </a:endParaRPr>
            </a:p>
          </p:txBody>
        </p:sp>
      </p:grpSp>
      <p:sp>
        <p:nvSpPr>
          <p:cNvPr id="30" name="Title 6"/>
          <p:cNvSpPr>
            <a:spLocks noGrp="1"/>
          </p:cNvSpPr>
          <p:nvPr/>
        </p:nvSpPr>
        <p:spPr>
          <a:xfrm>
            <a:off x="1325245" y="657225"/>
            <a:ext cx="8807450" cy="767715"/>
          </a:xfrm>
          <a:prstGeom prst="rect">
            <a:avLst/>
          </a:prstGeom>
          <a:noFill/>
          <a:ln w="9525">
            <a:noFill/>
          </a:ln>
        </p:spPr>
        <p:txBody>
          <a:bodyPr anchor="ctr">
            <a:noAutofit/>
            <a:scene3d>
              <a:camera prst="orthographicFront"/>
              <a:lightRig rig="soft" dir="t">
                <a:rot lat="0" lon="0" rev="15600000"/>
              </a:lightRig>
            </a:scene3d>
            <a:sp3d extrusionH="57150" prstMaterial="softEdge">
              <a:bevelT w="25400" h="38100"/>
            </a:sp3d>
          </a:bodyPr>
          <a:lstStyle>
            <a:lvl1pPr algn="ctr" rtl="0" fontAlgn="base">
              <a:spcBef>
                <a:spcPct val="0"/>
              </a:spcBef>
              <a:spcAft>
                <a:spcPct val="0"/>
              </a:spcAft>
              <a:defRPr sz="485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pPr algn="l"/>
            <a:r>
              <a:rPr lang="en-US" sz="2800" b="1" cap="all" dirty="0" smtClean="0">
                <a:solidFill>
                  <a:schemeClr val="accent4"/>
                </a:solidFill>
                <a:effectLst/>
                <a:latin typeface="Cambria" panose="02040503050406030204" pitchFamily="18" charset="0"/>
              </a:rPr>
              <a:t>Orion Managemnt Services -  mehodology</a:t>
            </a:r>
            <a:endParaRPr lang="en-US" sz="2800" b="1" cap="all" dirty="0" smtClean="0">
              <a:solidFill>
                <a:schemeClr val="accent4"/>
              </a:solidFill>
              <a:effectLst/>
              <a:latin typeface="Cambria" panose="02040503050406030204" pitchFamily="18" charset="0"/>
            </a:endParaRPr>
          </a:p>
        </p:txBody>
      </p:sp>
      <p:sp>
        <p:nvSpPr>
          <p:cNvPr id="2" name="AutoShape 11"/>
          <p:cNvSpPr>
            <a:spLocks noChangeArrowheads="1"/>
          </p:cNvSpPr>
          <p:nvPr/>
        </p:nvSpPr>
        <p:spPr bwMode="auto">
          <a:xfrm>
            <a:off x="777125" y="2489870"/>
            <a:ext cx="2049771" cy="1092520"/>
          </a:xfrm>
          <a:prstGeom prst="homePlate">
            <a:avLst>
              <a:gd name="adj" fmla="val 52273"/>
            </a:avLst>
          </a:prstGeom>
          <a:gradFill>
            <a:gsLst>
              <a:gs pos="0">
                <a:srgbClr val="9EE256"/>
              </a:gs>
              <a:gs pos="100000">
                <a:srgbClr val="52762D"/>
              </a:gs>
            </a:gsLst>
            <a:lin scaled="0"/>
          </a:gradFill>
          <a:ln w="38100" cap="flat" cmpd="sng" algn="ctr">
            <a:solidFill>
              <a:srgbClr val="FFFFFF"/>
            </a:solidFill>
            <a:prstDash val="solid"/>
          </a:ln>
          <a:effectLst>
            <a:outerShdw blurRad="40000" dist="20000" dir="5400000" rotWithShape="0">
              <a:srgbClr val="000000">
                <a:alpha val="38000"/>
              </a:srgbClr>
            </a:outerShdw>
          </a:effectLst>
        </p:spPr>
        <p:txBody>
          <a:bodyPr wrap="none" lIns="104316" tIns="52158" rIns="104316" bIns="52158" anchor="ctr"/>
          <a:p>
            <a:pPr algn="ctr" defTabSz="1043305">
              <a:defRPr/>
            </a:pPr>
            <a:r>
              <a:rPr lang="en-US" kern="0" dirty="0">
                <a:solidFill>
                  <a:srgbClr val="FFFFFF"/>
                </a:solidFill>
                <a:latin typeface="Tahoma" panose="020B0604030504040204" pitchFamily="34" charset="0"/>
              </a:rPr>
              <a:t>Operations </a:t>
            </a:r>
            <a:endParaRPr lang="en-US" kern="0" dirty="0">
              <a:solidFill>
                <a:srgbClr val="FFFFFF"/>
              </a:solidFill>
              <a:latin typeface="Tahoma" panose="020B0604030504040204" pitchFamily="34" charset="0"/>
            </a:endParaRPr>
          </a:p>
          <a:p>
            <a:pPr algn="ctr" defTabSz="1043305">
              <a:defRPr/>
            </a:pPr>
            <a:r>
              <a:rPr lang="en-US" kern="0" dirty="0">
                <a:solidFill>
                  <a:srgbClr val="FFFFFF"/>
                </a:solidFill>
                <a:latin typeface="Tahoma" panose="020B0604030504040204" pitchFamily="34" charset="0"/>
              </a:rPr>
              <a:t>Management</a:t>
            </a:r>
            <a:endParaRPr lang="en-US" kern="0" dirty="0">
              <a:solidFill>
                <a:srgbClr val="FFFFFF"/>
              </a:solidFill>
              <a:latin typeface="Tahoma" panose="020B0604030504040204" pitchFamily="34" charset="0"/>
            </a:endParaRPr>
          </a:p>
        </p:txBody>
      </p:sp>
      <p:sp>
        <p:nvSpPr>
          <p:cNvPr id="3" name="AutoShape 12"/>
          <p:cNvSpPr>
            <a:spLocks noChangeArrowheads="1"/>
          </p:cNvSpPr>
          <p:nvPr/>
        </p:nvSpPr>
        <p:spPr bwMode="auto">
          <a:xfrm>
            <a:off x="751132" y="3910718"/>
            <a:ext cx="2049771" cy="924440"/>
          </a:xfrm>
          <a:prstGeom prst="homePlate">
            <a:avLst>
              <a:gd name="adj" fmla="val 52273"/>
            </a:avLst>
          </a:prstGeom>
          <a:gradFill>
            <a:gsLst>
              <a:gs pos="0">
                <a:srgbClr val="007BD3"/>
              </a:gs>
              <a:gs pos="100000">
                <a:srgbClr val="034373"/>
              </a:gs>
            </a:gsLst>
            <a:lin scaled="0"/>
          </a:gradFill>
          <a:ln w="38100" cap="flat" cmpd="sng" algn="ctr">
            <a:solidFill>
              <a:srgbClr val="FFFFFF"/>
            </a:solidFill>
            <a:prstDash val="solid"/>
          </a:ln>
          <a:effectLst>
            <a:outerShdw blurRad="40000" dist="20000" dir="5400000" rotWithShape="0">
              <a:srgbClr val="000000">
                <a:alpha val="38000"/>
              </a:srgbClr>
            </a:outerShdw>
          </a:effectLst>
        </p:spPr>
        <p:txBody>
          <a:bodyPr wrap="none" lIns="104316" tIns="52158" rIns="104316" bIns="52158" anchor="ctr"/>
          <a:p>
            <a:pPr algn="ctr" defTabSz="1043305">
              <a:defRPr/>
            </a:pPr>
            <a:r>
              <a:rPr lang="en-US" kern="0" dirty="0">
                <a:solidFill>
                  <a:srgbClr val="FFFFFF"/>
                </a:solidFill>
                <a:latin typeface="Tahoma" panose="020B0604030504040204" pitchFamily="34" charset="0"/>
              </a:rPr>
              <a:t>Financial</a:t>
            </a:r>
            <a:endParaRPr lang="en-US" kern="0" dirty="0">
              <a:solidFill>
                <a:srgbClr val="FFFFFF"/>
              </a:solidFill>
              <a:latin typeface="Tahoma" panose="020B0604030504040204" pitchFamily="34" charset="0"/>
            </a:endParaRPr>
          </a:p>
          <a:p>
            <a:pPr algn="ctr" defTabSz="1043305">
              <a:defRPr/>
            </a:pPr>
            <a:r>
              <a:rPr lang="en-US" kern="0" dirty="0">
                <a:solidFill>
                  <a:srgbClr val="FFFFFF"/>
                </a:solidFill>
                <a:latin typeface="Tahoma" panose="020B0604030504040204" pitchFamily="34" charset="0"/>
              </a:rPr>
              <a:t>Management</a:t>
            </a:r>
            <a:endParaRPr lang="en-US" kern="0" dirty="0">
              <a:solidFill>
                <a:srgbClr val="FFFFFF"/>
              </a:solidFill>
              <a:latin typeface="Tahoma" panose="020B0604030504040204" pitchFamily="34" charset="0"/>
            </a:endParaRPr>
          </a:p>
        </p:txBody>
      </p:sp>
      <p:sp>
        <p:nvSpPr>
          <p:cNvPr id="33" name="AutoShape 15"/>
          <p:cNvSpPr>
            <a:spLocks noChangeArrowheads="1"/>
          </p:cNvSpPr>
          <p:nvPr/>
        </p:nvSpPr>
        <p:spPr bwMode="auto">
          <a:xfrm>
            <a:off x="726995" y="5066269"/>
            <a:ext cx="2049771" cy="924440"/>
          </a:xfrm>
          <a:prstGeom prst="homePlate">
            <a:avLst>
              <a:gd name="adj" fmla="val 52273"/>
            </a:avLst>
          </a:prstGeom>
          <a:gradFill>
            <a:gsLst>
              <a:gs pos="0">
                <a:srgbClr val="FBFB11"/>
              </a:gs>
              <a:gs pos="100000">
                <a:srgbClr val="838309"/>
              </a:gs>
            </a:gsLst>
            <a:lin scaled="0"/>
          </a:gradFill>
          <a:ln w="38100" cap="flat" cmpd="sng" algn="ctr">
            <a:solidFill>
              <a:srgbClr val="FFFFFF"/>
            </a:solidFill>
            <a:prstDash val="solid"/>
          </a:ln>
          <a:effectLst>
            <a:outerShdw blurRad="40000" dist="20000" dir="5400000" rotWithShape="0">
              <a:srgbClr val="000000">
                <a:alpha val="38000"/>
              </a:srgbClr>
            </a:outerShdw>
          </a:effectLst>
        </p:spPr>
        <p:txBody>
          <a:bodyPr wrap="none" lIns="104316" tIns="52158" rIns="104316" bIns="52158" anchor="ctr"/>
          <a:p>
            <a:pPr algn="ctr" defTabSz="1043305">
              <a:defRPr/>
            </a:pPr>
            <a:r>
              <a:rPr lang="en-US" kern="0" dirty="0">
                <a:solidFill>
                  <a:srgbClr val="FFFFFF"/>
                </a:solidFill>
                <a:latin typeface="Tahoma" panose="020B0604030504040204" pitchFamily="34" charset="0"/>
              </a:rPr>
              <a:t>Vendor</a:t>
            </a:r>
            <a:endParaRPr lang="en-US" kern="0" dirty="0">
              <a:solidFill>
                <a:srgbClr val="FFFFFF"/>
              </a:solidFill>
              <a:latin typeface="Tahoma" panose="020B0604030504040204" pitchFamily="34" charset="0"/>
            </a:endParaRPr>
          </a:p>
          <a:p>
            <a:pPr algn="ctr" defTabSz="1043305">
              <a:defRPr/>
            </a:pPr>
            <a:r>
              <a:rPr lang="en-US" kern="0" dirty="0">
                <a:solidFill>
                  <a:srgbClr val="FFFFFF"/>
                </a:solidFill>
                <a:latin typeface="Tahoma" panose="020B0604030504040204" pitchFamily="34" charset="0"/>
              </a:rPr>
              <a:t>Management</a:t>
            </a:r>
            <a:endParaRPr lang="en-US" kern="0" dirty="0">
              <a:solidFill>
                <a:srgbClr val="FFFFFF"/>
              </a:solidFill>
              <a:latin typeface="Tahoma" panose="020B0604030504040204" pitchFamily="34" charset="0"/>
            </a:endParaRPr>
          </a:p>
        </p:txBody>
      </p:sp>
      <p:sp>
        <p:nvSpPr>
          <p:cNvPr id="35" name="AutoShape 17"/>
          <p:cNvSpPr>
            <a:spLocks noChangeArrowheads="1"/>
          </p:cNvSpPr>
          <p:nvPr/>
        </p:nvSpPr>
        <p:spPr bwMode="auto">
          <a:xfrm>
            <a:off x="5433279" y="2837038"/>
            <a:ext cx="2049771" cy="924440"/>
          </a:xfrm>
          <a:prstGeom prst="homePlate">
            <a:avLst>
              <a:gd name="adj" fmla="val 52273"/>
            </a:avLst>
          </a:prstGeom>
          <a:solidFill>
            <a:schemeClr val="accent5">
              <a:lumMod val="75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wrap="none" lIns="104316" tIns="52158" rIns="104316" bIns="52158" anchor="ctr"/>
          <a:p>
            <a:pPr algn="ctr" defTabSz="1043305">
              <a:defRPr/>
            </a:pPr>
            <a:r>
              <a:rPr lang="en-US" kern="0" dirty="0">
                <a:solidFill>
                  <a:srgbClr val="FFFFFF"/>
                </a:solidFill>
                <a:latin typeface="Tahoma" panose="020B0604030504040204" pitchFamily="34" charset="0"/>
              </a:rPr>
              <a:t>Administration</a:t>
            </a:r>
            <a:endParaRPr lang="en-US" kern="0" dirty="0">
              <a:solidFill>
                <a:srgbClr val="FFFFFF"/>
              </a:solidFill>
              <a:latin typeface="Tahoma" panose="020B0604030504040204" pitchFamily="34" charset="0"/>
            </a:endParaRPr>
          </a:p>
        </p:txBody>
      </p:sp>
      <p:sp>
        <p:nvSpPr>
          <p:cNvPr id="36" name="AutoShape 18"/>
          <p:cNvSpPr>
            <a:spLocks noChangeArrowheads="1"/>
          </p:cNvSpPr>
          <p:nvPr/>
        </p:nvSpPr>
        <p:spPr bwMode="auto">
          <a:xfrm>
            <a:off x="5432772" y="4685707"/>
            <a:ext cx="2049771" cy="924440"/>
          </a:xfrm>
          <a:prstGeom prst="homePlate">
            <a:avLst>
              <a:gd name="adj" fmla="val 52273"/>
            </a:avLst>
          </a:prstGeom>
          <a:solidFill>
            <a:schemeClr val="accent5">
              <a:lumMod val="75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wrap="none" lIns="104316" tIns="52158" rIns="104316" bIns="52158" anchor="ctr"/>
          <a:p>
            <a:pPr algn="ctr" defTabSz="1043305">
              <a:defRPr/>
            </a:pPr>
            <a:r>
              <a:rPr lang="en-US" kern="0" dirty="0">
                <a:solidFill>
                  <a:srgbClr val="FFFFFF"/>
                </a:solidFill>
                <a:latin typeface="Tahoma" panose="020B0604030504040204" pitchFamily="34" charset="0"/>
              </a:rPr>
              <a:t>MIS </a:t>
            </a:r>
            <a:endParaRPr lang="en-US" kern="0" dirty="0">
              <a:solidFill>
                <a:srgbClr val="FFFFFF"/>
              </a:solidFill>
              <a:latin typeface="Tahoma" panose="020B0604030504040204" pitchFamily="34" charset="0"/>
            </a:endParaRPr>
          </a:p>
          <a:p>
            <a:pPr algn="ctr" defTabSz="1043305">
              <a:defRPr/>
            </a:pPr>
            <a:r>
              <a:rPr lang="en-US" kern="0" dirty="0">
                <a:solidFill>
                  <a:srgbClr val="FFFFFF"/>
                </a:solidFill>
                <a:latin typeface="Tahoma" panose="020B0604030504040204" pitchFamily="34" charset="0"/>
              </a:rPr>
              <a:t>Generation</a:t>
            </a:r>
            <a:endParaRPr lang="en-US" kern="0" dirty="0">
              <a:solidFill>
                <a:srgbClr val="FFFFFF"/>
              </a:solidFill>
              <a:latin typeface="Tahoma" panose="020B0604030504040204" pitchFamily="34" charset="0"/>
            </a:endParaRPr>
          </a:p>
        </p:txBody>
      </p:sp>
      <p:sp>
        <p:nvSpPr>
          <p:cNvPr id="37" name="AutoShape 19"/>
          <p:cNvSpPr/>
          <p:nvPr/>
        </p:nvSpPr>
        <p:spPr bwMode="auto">
          <a:xfrm>
            <a:off x="7292890" y="2852279"/>
            <a:ext cx="891205" cy="2773320"/>
          </a:xfrm>
          <a:prstGeom prst="rightBrace">
            <a:avLst>
              <a:gd name="adj1" fmla="val 27500"/>
              <a:gd name="adj2" fmla="val 50000"/>
            </a:avLst>
          </a:prstGeom>
          <a:solidFill>
            <a:schemeClr val="accent1">
              <a:lumMod val="5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wrap="none" lIns="104316" tIns="52158" rIns="104316" bIns="52158" anchor="ctr"/>
          <a:p>
            <a:pPr algn="ctr" defTabSz="1043305">
              <a:defRPr/>
            </a:pPr>
            <a:endParaRPr lang="en-US" kern="0" dirty="0">
              <a:solidFill>
                <a:srgbClr val="FFFFFF"/>
              </a:solidFill>
              <a:latin typeface="Arial" panose="020B0604020202020204"/>
            </a:endParaRPr>
          </a:p>
        </p:txBody>
      </p:sp>
      <p:sp>
        <p:nvSpPr>
          <p:cNvPr id="38" name="AutoShape 20"/>
          <p:cNvSpPr>
            <a:spLocks noChangeArrowheads="1"/>
          </p:cNvSpPr>
          <p:nvPr/>
        </p:nvSpPr>
        <p:spPr bwMode="auto">
          <a:xfrm>
            <a:off x="7711440" y="2926080"/>
            <a:ext cx="3136265" cy="2530475"/>
          </a:xfrm>
          <a:prstGeom prst="chevron">
            <a:avLst>
              <a:gd name="adj" fmla="val 475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104316" tIns="52158" rIns="104316" bIns="52158" anchor="ctr">
            <a:flatTx/>
          </a:bodyPr>
          <a:p>
            <a:pPr algn="ctr" defTabSz="1043305">
              <a:defRPr/>
            </a:pPr>
            <a:r>
              <a:rPr lang="en-US" kern="0" dirty="0">
                <a:solidFill>
                  <a:srgbClr val="008000"/>
                </a:solidFill>
                <a:latin typeface="Tahoma" panose="020B0604030504040204" pitchFamily="34" charset="0"/>
              </a:rPr>
              <a:t>  </a:t>
            </a:r>
            <a:r>
              <a:rPr lang="en-US" kern="0" dirty="0">
                <a:solidFill>
                  <a:schemeClr val="tx1"/>
                </a:solidFill>
                <a:latin typeface="Tahoma" panose="020B0604030504040204" pitchFamily="34" charset="0"/>
              </a:rPr>
              <a:t>In situ -  </a:t>
            </a:r>
            <a:endParaRPr lang="en-US" kern="0" dirty="0">
              <a:solidFill>
                <a:schemeClr val="tx1"/>
              </a:solidFill>
              <a:latin typeface="Tahoma" panose="020B0604030504040204" pitchFamily="34" charset="0"/>
            </a:endParaRPr>
          </a:p>
          <a:p>
            <a:pPr algn="ctr" defTabSz="1043305">
              <a:defRPr/>
            </a:pPr>
            <a:r>
              <a:rPr lang="en-US" kern="0" dirty="0">
                <a:solidFill>
                  <a:schemeClr val="tx1"/>
                </a:solidFill>
                <a:latin typeface="Tahoma" panose="020B0604030504040204" pitchFamily="34" charset="0"/>
              </a:rPr>
              <a:t>       Specialized</a:t>
            </a:r>
            <a:endParaRPr lang="en-US" kern="0" dirty="0">
              <a:solidFill>
                <a:schemeClr val="tx1"/>
              </a:solidFill>
              <a:latin typeface="Tahoma" panose="020B0604030504040204" pitchFamily="34" charset="0"/>
            </a:endParaRPr>
          </a:p>
          <a:p>
            <a:pPr algn="ctr" defTabSz="1043305">
              <a:defRPr/>
            </a:pPr>
            <a:r>
              <a:rPr lang="en-US" kern="0" dirty="0">
                <a:solidFill>
                  <a:schemeClr val="tx1"/>
                </a:solidFill>
                <a:latin typeface="Tahoma" panose="020B0604030504040204" pitchFamily="34" charset="0"/>
              </a:rPr>
              <a:t>           Management</a:t>
            </a:r>
            <a:endParaRPr lang="en-US" kern="0" dirty="0">
              <a:solidFill>
                <a:schemeClr val="tx1"/>
              </a:solidFill>
              <a:latin typeface="Tahoma" panose="020B0604030504040204" pitchFamily="34" charset="0"/>
            </a:endParaRPr>
          </a:p>
          <a:p>
            <a:pPr algn="ctr" defTabSz="1043305">
              <a:defRPr/>
            </a:pPr>
            <a:r>
              <a:rPr lang="en-US" kern="0" dirty="0">
                <a:solidFill>
                  <a:schemeClr val="tx1"/>
                </a:solidFill>
                <a:latin typeface="Tahoma" panose="020B0604030504040204" pitchFamily="34" charset="0"/>
              </a:rPr>
              <a:t>    Services</a:t>
            </a:r>
            <a:endParaRPr lang="en-US" kern="0" dirty="0">
              <a:solidFill>
                <a:schemeClr val="tx1"/>
              </a:solidFill>
              <a:latin typeface="Tahoma" panose="020B0604030504040204" pitchFamily="34" charset="0"/>
            </a:endParaRPr>
          </a:p>
        </p:txBody>
      </p:sp>
      <p:sp>
        <p:nvSpPr>
          <p:cNvPr id="4" name="Right Arrow Callout 3"/>
          <p:cNvSpPr/>
          <p:nvPr/>
        </p:nvSpPr>
        <p:spPr>
          <a:xfrm>
            <a:off x="2808943" y="2486272"/>
            <a:ext cx="3247077" cy="3505548"/>
          </a:xfrm>
          <a:prstGeom prst="rightArrowCallout">
            <a:avLst/>
          </a:prstGeom>
          <a:solidFill>
            <a:schemeClr val="tx2">
              <a:lumMod val="50000"/>
              <a:lumOff val="5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9" tIns="45724" rIns="91449" bIns="45724"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zh-CN"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Converson of Client</a:t>
            </a:r>
            <a:endParaRPr kumimoji="0" lang="en-US" altLang="zh-CN"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zh-CN"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desire into </a:t>
            </a:r>
            <a:endParaRPr kumimoji="0" lang="en-US" altLang="zh-CN"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zh-CN"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functional </a:t>
            </a:r>
            <a:endParaRPr kumimoji="0" lang="en-US" altLang="zh-CN"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zh-CN"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format</a:t>
            </a:r>
            <a:endParaRPr kumimoji="0" lang="en-US" altLang="zh-CN"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zh-CN"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for ground</a:t>
            </a:r>
            <a:endParaRPr kumimoji="0" lang="en-US" altLang="zh-CN"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zh-CN"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implementations</a:t>
            </a:r>
            <a:endParaRPr kumimoji="0" lang="en-US" altLang="zh-CN"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endParaRPr kumimoji="0" lang="en-US" altLang="zh-CN"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0</TotalTime>
  <Words>9093</Words>
  <Application>WPS Presentation</Application>
  <PresentationFormat>Custom</PresentationFormat>
  <Paragraphs>330</Paragraphs>
  <Slides>23</Slides>
  <Notes>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23</vt:i4>
      </vt:variant>
    </vt:vector>
  </HeadingPairs>
  <TitlesOfParts>
    <vt:vector size="44" baseType="lpstr">
      <vt:lpstr>Arial</vt:lpstr>
      <vt:lpstr>SimSun</vt:lpstr>
      <vt:lpstr>Wingdings</vt:lpstr>
      <vt:lpstr>Eras Medium ITC</vt:lpstr>
      <vt:lpstr>Cambria</vt:lpstr>
      <vt:lpstr>Cambria</vt:lpstr>
      <vt:lpstr>Times New Roman</vt:lpstr>
      <vt:lpstr>Calibri</vt:lpstr>
      <vt:lpstr>Wingdings</vt:lpstr>
      <vt:lpstr>Eras Medium ITC</vt:lpstr>
      <vt:lpstr>MS PGothic</vt:lpstr>
      <vt:lpstr>Tahoma</vt:lpstr>
      <vt:lpstr>Arial</vt:lpstr>
      <vt:lpstr>Microsoft YaHei</vt:lpstr>
      <vt:lpstr>Arial Unicode MS</vt:lpstr>
      <vt:lpstr>Lucida Sans</vt:lpstr>
      <vt:lpstr>Times New Roman</vt:lpstr>
      <vt:lpstr>Calibri</vt:lpstr>
      <vt:lpstr>Arial Black</vt:lpstr>
      <vt:lpstr>Aharoni</vt:lpstr>
      <vt:lpstr>Business Cooperate</vt:lpstr>
      <vt:lpstr>PowerPoint 演示文稿</vt:lpstr>
      <vt:lpstr>Orion Management Services</vt:lpstr>
      <vt:lpstr>Orion Management Services</vt:lpstr>
      <vt:lpstr>Mission – Quality &amp; Sustainability</vt:lpstr>
      <vt:lpstr>OMS SPECIFIC BUSINESS HANDY INFO  </vt:lpstr>
      <vt:lpstr>OMS SPECIFIC BUSINESS HANDY INFO  </vt:lpstr>
      <vt:lpstr>PowerPoint 演示文稿</vt:lpstr>
      <vt:lpstr>Services OFFERED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KUSHMAN portfolio.cdr</dc:title>
  <dc:creator>Ankit Sirohi</dc:creator>
  <cp:lastModifiedBy>HP</cp:lastModifiedBy>
  <cp:revision>154</cp:revision>
  <dcterms:created xsi:type="dcterms:W3CDTF">2017-01-06T10:53:00Z</dcterms:created>
  <dcterms:modified xsi:type="dcterms:W3CDTF">2021-01-01T10:17:24Z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2015-09-18T05:30:00Z</vt:filetime>
  </property>
  <property fmtid="{D5CDD505-2E9C-101B-9397-08002B2CF9AE}" pid="3" name="Creator">
    <vt:lpwstr>CorelDRAW X7</vt:lpwstr>
  </property>
  <property fmtid="{D5CDD505-2E9C-101B-9397-08002B2CF9AE}" pid="4" name="LastSaved">
    <vt:filetime>2017-01-06T05:30:00Z</vt:filetime>
  </property>
  <property fmtid="{D5CDD505-2E9C-101B-9397-08002B2CF9AE}" pid="5" name="KSOProductBuildVer">
    <vt:lpwstr>1033-11.2.0.9906</vt:lpwstr>
  </property>
</Properties>
</file>